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4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jpeg" ContentType="image/jpeg"/>
  <Override PartName="/ppt/media/image5.png" ContentType="image/png"/>
  <Override PartName="/ppt/media/image4.png" ContentType="image/png"/>
  <Override PartName="/ppt/media/image6.jpeg" ContentType="image/jpe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177FA31-D5AA-40F9-94DF-E423DCF30E2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91440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1523880" y="4466880"/>
            <a:ext cx="91440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F0578BB-BD63-4190-BEE6-4F9ADED4D6E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8058564D-B5A8-4DEE-83F7-099912981BB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390A876D-716B-4A2C-9B17-5FCF871938C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4000" cy="110685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AA3A89C5-3523-465B-B018-D57D3EEC25E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4"/>
          <p:cNvSpPr>
            <a:spLocks noGrp="1"/>
          </p:cNvSpPr>
          <p:nvPr>
            <p:ph/>
          </p:nvPr>
        </p:nvSpPr>
        <p:spPr>
          <a:xfrm>
            <a:off x="1523880" y="446688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E64EFD71-1D7F-421E-B7B2-AF39DCAAA0C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PlaceHolder 4"/>
          <p:cNvSpPr>
            <a:spLocks noGrp="1"/>
          </p:cNvSpPr>
          <p:nvPr>
            <p:ph/>
          </p:nvPr>
        </p:nvSpPr>
        <p:spPr>
          <a:xfrm>
            <a:off x="6209640" y="446688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5B55D64F-1EF6-41B8-A3AC-948D14A8C28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PlaceHolder 4"/>
          <p:cNvSpPr>
            <a:spLocks noGrp="1"/>
          </p:cNvSpPr>
          <p:nvPr>
            <p:ph/>
          </p:nvPr>
        </p:nvSpPr>
        <p:spPr>
          <a:xfrm>
            <a:off x="1523880" y="4466880"/>
            <a:ext cx="91440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6C6D323D-348D-4A1B-9923-10351F5D7F9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91440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/>
          </p:nvPr>
        </p:nvSpPr>
        <p:spPr>
          <a:xfrm>
            <a:off x="1523880" y="4466880"/>
            <a:ext cx="91440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D1FFC6F5-63F2-4CB3-A232-36EBDCCE744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PlaceHolder 4"/>
          <p:cNvSpPr>
            <a:spLocks noGrp="1"/>
          </p:cNvSpPr>
          <p:nvPr>
            <p:ph/>
          </p:nvPr>
        </p:nvSpPr>
        <p:spPr>
          <a:xfrm>
            <a:off x="1523880" y="446688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PlaceHolder 5"/>
          <p:cNvSpPr>
            <a:spLocks noGrp="1"/>
          </p:cNvSpPr>
          <p:nvPr>
            <p:ph/>
          </p:nvPr>
        </p:nvSpPr>
        <p:spPr>
          <a:xfrm>
            <a:off x="6209640" y="446688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1BAA8E49-B68A-4210-A997-99854B8FE2D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/>
          </p:nvPr>
        </p:nvSpPr>
        <p:spPr>
          <a:xfrm>
            <a:off x="4615560" y="360216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PlaceHolder 4"/>
          <p:cNvSpPr>
            <a:spLocks noGrp="1"/>
          </p:cNvSpPr>
          <p:nvPr>
            <p:ph/>
          </p:nvPr>
        </p:nvSpPr>
        <p:spPr>
          <a:xfrm>
            <a:off x="7707240" y="360216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PlaceHolder 5"/>
          <p:cNvSpPr>
            <a:spLocks noGrp="1"/>
          </p:cNvSpPr>
          <p:nvPr>
            <p:ph/>
          </p:nvPr>
        </p:nvSpPr>
        <p:spPr>
          <a:xfrm>
            <a:off x="1523880" y="446688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PlaceHolder 6"/>
          <p:cNvSpPr>
            <a:spLocks noGrp="1"/>
          </p:cNvSpPr>
          <p:nvPr>
            <p:ph/>
          </p:nvPr>
        </p:nvSpPr>
        <p:spPr>
          <a:xfrm>
            <a:off x="4615560" y="446688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PlaceHolder 7"/>
          <p:cNvSpPr>
            <a:spLocks noGrp="1"/>
          </p:cNvSpPr>
          <p:nvPr>
            <p:ph/>
          </p:nvPr>
        </p:nvSpPr>
        <p:spPr>
          <a:xfrm>
            <a:off x="7707240" y="446688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2DE1411D-F4C6-4BBB-B590-8B1F02CDE9C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45D68F71-6A3F-4821-A949-BC761EDED70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1523880" y="446688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09640" y="446688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B780FA4-A26D-46FC-8103-E938C6A6009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40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DB3AA0D9-4D8E-48B3-B846-CC32FCF21FA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91440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7EC930F2-5B0F-4A02-B918-12131736C53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C11AC8E6-CE5B-4E91-A4BE-8C28AA4DAA8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EE0A0888-656D-4152-9B41-F436DDDA088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4000" cy="110685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D31DD1D1-2E97-460B-8285-20C0E24B69D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1" name="PlaceHolder 4"/>
          <p:cNvSpPr>
            <a:spLocks noGrp="1"/>
          </p:cNvSpPr>
          <p:nvPr>
            <p:ph/>
          </p:nvPr>
        </p:nvSpPr>
        <p:spPr>
          <a:xfrm>
            <a:off x="1523880" y="446688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5490DB7E-E2C8-49A2-818A-C5EF64A4473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PlaceHolder 4"/>
          <p:cNvSpPr>
            <a:spLocks noGrp="1"/>
          </p:cNvSpPr>
          <p:nvPr>
            <p:ph/>
          </p:nvPr>
        </p:nvSpPr>
        <p:spPr>
          <a:xfrm>
            <a:off x="6209640" y="446688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988B77F1-A74B-49FD-BC5E-1F2CAE288C9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9" name="PlaceHolder 4"/>
          <p:cNvSpPr>
            <a:spLocks noGrp="1"/>
          </p:cNvSpPr>
          <p:nvPr>
            <p:ph/>
          </p:nvPr>
        </p:nvSpPr>
        <p:spPr>
          <a:xfrm>
            <a:off x="1523880" y="4466880"/>
            <a:ext cx="91440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07E73113-5C97-409F-95EF-3229E9922FD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91440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2" name="PlaceHolder 3"/>
          <p:cNvSpPr>
            <a:spLocks noGrp="1"/>
          </p:cNvSpPr>
          <p:nvPr>
            <p:ph/>
          </p:nvPr>
        </p:nvSpPr>
        <p:spPr>
          <a:xfrm>
            <a:off x="1523880" y="4466880"/>
            <a:ext cx="91440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FD4C14FB-78B8-4A98-856A-1E94D813259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6" name="PlaceHolder 4"/>
          <p:cNvSpPr>
            <a:spLocks noGrp="1"/>
          </p:cNvSpPr>
          <p:nvPr>
            <p:ph/>
          </p:nvPr>
        </p:nvSpPr>
        <p:spPr>
          <a:xfrm>
            <a:off x="1523880" y="446688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7" name="PlaceHolder 5"/>
          <p:cNvSpPr>
            <a:spLocks noGrp="1"/>
          </p:cNvSpPr>
          <p:nvPr>
            <p:ph/>
          </p:nvPr>
        </p:nvSpPr>
        <p:spPr>
          <a:xfrm>
            <a:off x="6209640" y="446688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C382892F-A2B6-46B7-AE98-3DBF3566521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615560" y="360216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707240" y="360216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1523880" y="446688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615560" y="446688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707240" y="446688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9C6BAA4-8E1B-4BCC-B0AA-DE321361344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" name="PlaceHolder 3"/>
          <p:cNvSpPr>
            <a:spLocks noGrp="1"/>
          </p:cNvSpPr>
          <p:nvPr>
            <p:ph/>
          </p:nvPr>
        </p:nvSpPr>
        <p:spPr>
          <a:xfrm>
            <a:off x="4615560" y="360216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" name="PlaceHolder 4"/>
          <p:cNvSpPr>
            <a:spLocks noGrp="1"/>
          </p:cNvSpPr>
          <p:nvPr>
            <p:ph/>
          </p:nvPr>
        </p:nvSpPr>
        <p:spPr>
          <a:xfrm>
            <a:off x="7707240" y="360216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2" name="PlaceHolder 5"/>
          <p:cNvSpPr>
            <a:spLocks noGrp="1"/>
          </p:cNvSpPr>
          <p:nvPr>
            <p:ph/>
          </p:nvPr>
        </p:nvSpPr>
        <p:spPr>
          <a:xfrm>
            <a:off x="1523880" y="446688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PlaceHolder 6"/>
          <p:cNvSpPr>
            <a:spLocks noGrp="1"/>
          </p:cNvSpPr>
          <p:nvPr>
            <p:ph/>
          </p:nvPr>
        </p:nvSpPr>
        <p:spPr>
          <a:xfrm>
            <a:off x="4615560" y="446688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4" name="PlaceHolder 7"/>
          <p:cNvSpPr>
            <a:spLocks noGrp="1"/>
          </p:cNvSpPr>
          <p:nvPr>
            <p:ph/>
          </p:nvPr>
        </p:nvSpPr>
        <p:spPr>
          <a:xfrm>
            <a:off x="7707240" y="446688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9B2FF315-4D54-4CA3-A9FC-099845DB1D1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E5D30FE5-FC38-4FC7-B4C5-888C783774F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40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C5EC09FC-BBFE-4B33-8641-764FDCEE9BD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91440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DF4BFA89-2E1B-44EF-80BB-10E02F0B0FD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6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9871D671-E9E3-45CC-9C87-3FD42971195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79D36218-551B-4928-A438-288B418A9ED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4000" cy="110685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381D5AEC-F13A-4267-ADC0-73524FE03A2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2" name="PlaceHolder 4"/>
          <p:cNvSpPr>
            <a:spLocks noGrp="1"/>
          </p:cNvSpPr>
          <p:nvPr>
            <p:ph/>
          </p:nvPr>
        </p:nvSpPr>
        <p:spPr>
          <a:xfrm>
            <a:off x="1523880" y="446688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B3C56EB4-4A05-474D-A8FE-B2D90DF9352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6" name="PlaceHolder 4"/>
          <p:cNvSpPr>
            <a:spLocks noGrp="1"/>
          </p:cNvSpPr>
          <p:nvPr>
            <p:ph/>
          </p:nvPr>
        </p:nvSpPr>
        <p:spPr>
          <a:xfrm>
            <a:off x="6209640" y="446688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BC063E19-8F96-41E9-994A-7EA2F7DF4A7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8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9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0" name="PlaceHolder 4"/>
          <p:cNvSpPr>
            <a:spLocks noGrp="1"/>
          </p:cNvSpPr>
          <p:nvPr>
            <p:ph/>
          </p:nvPr>
        </p:nvSpPr>
        <p:spPr>
          <a:xfrm>
            <a:off x="1523880" y="4466880"/>
            <a:ext cx="91440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A6139494-3C19-4DB2-8422-58E8B7C0948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51ADD67-F8B8-4A8F-9466-D1718D1E6F4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2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91440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3" name="PlaceHolder 3"/>
          <p:cNvSpPr>
            <a:spLocks noGrp="1"/>
          </p:cNvSpPr>
          <p:nvPr>
            <p:ph/>
          </p:nvPr>
        </p:nvSpPr>
        <p:spPr>
          <a:xfrm>
            <a:off x="1523880" y="4466880"/>
            <a:ext cx="91440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457157DC-B42F-4C00-B537-11699B1B5FF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6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PlaceHolder 4"/>
          <p:cNvSpPr>
            <a:spLocks noGrp="1"/>
          </p:cNvSpPr>
          <p:nvPr>
            <p:ph/>
          </p:nvPr>
        </p:nvSpPr>
        <p:spPr>
          <a:xfrm>
            <a:off x="1523880" y="446688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8" name="PlaceHolder 5"/>
          <p:cNvSpPr>
            <a:spLocks noGrp="1"/>
          </p:cNvSpPr>
          <p:nvPr>
            <p:ph/>
          </p:nvPr>
        </p:nvSpPr>
        <p:spPr>
          <a:xfrm>
            <a:off x="6209640" y="446688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02A4E96A-17E3-40D7-8F6B-98DEBB2D757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1" name="PlaceHolder 3"/>
          <p:cNvSpPr>
            <a:spLocks noGrp="1"/>
          </p:cNvSpPr>
          <p:nvPr>
            <p:ph/>
          </p:nvPr>
        </p:nvSpPr>
        <p:spPr>
          <a:xfrm>
            <a:off x="4615560" y="360216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2" name="PlaceHolder 4"/>
          <p:cNvSpPr>
            <a:spLocks noGrp="1"/>
          </p:cNvSpPr>
          <p:nvPr>
            <p:ph/>
          </p:nvPr>
        </p:nvSpPr>
        <p:spPr>
          <a:xfrm>
            <a:off x="7707240" y="360216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3" name="PlaceHolder 5"/>
          <p:cNvSpPr>
            <a:spLocks noGrp="1"/>
          </p:cNvSpPr>
          <p:nvPr>
            <p:ph/>
          </p:nvPr>
        </p:nvSpPr>
        <p:spPr>
          <a:xfrm>
            <a:off x="1523880" y="446688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4" name="PlaceHolder 6"/>
          <p:cNvSpPr>
            <a:spLocks noGrp="1"/>
          </p:cNvSpPr>
          <p:nvPr>
            <p:ph/>
          </p:nvPr>
        </p:nvSpPr>
        <p:spPr>
          <a:xfrm>
            <a:off x="4615560" y="446688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5" name="PlaceHolder 7"/>
          <p:cNvSpPr>
            <a:spLocks noGrp="1"/>
          </p:cNvSpPr>
          <p:nvPr>
            <p:ph/>
          </p:nvPr>
        </p:nvSpPr>
        <p:spPr>
          <a:xfrm>
            <a:off x="7707240" y="446688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29345751-032A-4B4D-A9CF-2A7CD6B565F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4D9354EA-8832-4FAF-8F6E-90316FD4641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40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8E7090D3-6FDB-4067-AA18-FA07B899E4E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91440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FBEB0BD4-7B68-42E2-947D-4FE1FEDCF98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6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7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B75F02AE-73B6-43DF-B0F2-D0DD9856594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1D6AA6B5-CDFD-4D9C-B258-301D71E7255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4000" cy="110685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FA95BF43-34CA-46E4-AE9A-8D3C044D9C6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1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2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3" name="PlaceHolder 4"/>
          <p:cNvSpPr>
            <a:spLocks noGrp="1"/>
          </p:cNvSpPr>
          <p:nvPr>
            <p:ph/>
          </p:nvPr>
        </p:nvSpPr>
        <p:spPr>
          <a:xfrm>
            <a:off x="1523880" y="446688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D4A5D466-67D8-4A9F-8725-5487419C452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40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668341D-AFDD-4266-84F1-D71CB283243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5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6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7" name="PlaceHolder 4"/>
          <p:cNvSpPr>
            <a:spLocks noGrp="1"/>
          </p:cNvSpPr>
          <p:nvPr>
            <p:ph/>
          </p:nvPr>
        </p:nvSpPr>
        <p:spPr>
          <a:xfrm>
            <a:off x="6209640" y="446688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A6987AE9-6EF8-4219-984F-019FDD71E83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9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0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1" name="PlaceHolder 4"/>
          <p:cNvSpPr>
            <a:spLocks noGrp="1"/>
          </p:cNvSpPr>
          <p:nvPr>
            <p:ph/>
          </p:nvPr>
        </p:nvSpPr>
        <p:spPr>
          <a:xfrm>
            <a:off x="1523880" y="4466880"/>
            <a:ext cx="91440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6356400D-4C78-4B1D-A351-E408F4A4AD3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91440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4" name="PlaceHolder 3"/>
          <p:cNvSpPr>
            <a:spLocks noGrp="1"/>
          </p:cNvSpPr>
          <p:nvPr>
            <p:ph/>
          </p:nvPr>
        </p:nvSpPr>
        <p:spPr>
          <a:xfrm>
            <a:off x="1523880" y="4466880"/>
            <a:ext cx="91440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E7B27A12-7FCC-447C-ACFE-0E196B1D777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6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7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8" name="PlaceHolder 4"/>
          <p:cNvSpPr>
            <a:spLocks noGrp="1"/>
          </p:cNvSpPr>
          <p:nvPr>
            <p:ph/>
          </p:nvPr>
        </p:nvSpPr>
        <p:spPr>
          <a:xfrm>
            <a:off x="1523880" y="446688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9" name="PlaceHolder 5"/>
          <p:cNvSpPr>
            <a:spLocks noGrp="1"/>
          </p:cNvSpPr>
          <p:nvPr>
            <p:ph/>
          </p:nvPr>
        </p:nvSpPr>
        <p:spPr>
          <a:xfrm>
            <a:off x="6209640" y="446688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74EE6643-5F96-4F03-BEE2-61FE6EDFF82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1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2" name="PlaceHolder 3"/>
          <p:cNvSpPr>
            <a:spLocks noGrp="1"/>
          </p:cNvSpPr>
          <p:nvPr>
            <p:ph/>
          </p:nvPr>
        </p:nvSpPr>
        <p:spPr>
          <a:xfrm>
            <a:off x="4615560" y="360216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3" name="PlaceHolder 4"/>
          <p:cNvSpPr>
            <a:spLocks noGrp="1"/>
          </p:cNvSpPr>
          <p:nvPr>
            <p:ph/>
          </p:nvPr>
        </p:nvSpPr>
        <p:spPr>
          <a:xfrm>
            <a:off x="7707240" y="360216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4" name="PlaceHolder 5"/>
          <p:cNvSpPr>
            <a:spLocks noGrp="1"/>
          </p:cNvSpPr>
          <p:nvPr>
            <p:ph/>
          </p:nvPr>
        </p:nvSpPr>
        <p:spPr>
          <a:xfrm>
            <a:off x="1523880" y="446688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5" name="PlaceHolder 6"/>
          <p:cNvSpPr>
            <a:spLocks noGrp="1"/>
          </p:cNvSpPr>
          <p:nvPr>
            <p:ph/>
          </p:nvPr>
        </p:nvSpPr>
        <p:spPr>
          <a:xfrm>
            <a:off x="4615560" y="446688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6" name="PlaceHolder 7"/>
          <p:cNvSpPr>
            <a:spLocks noGrp="1"/>
          </p:cNvSpPr>
          <p:nvPr>
            <p:ph/>
          </p:nvPr>
        </p:nvSpPr>
        <p:spPr>
          <a:xfrm>
            <a:off x="7707240" y="446688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4F025B68-910D-4199-8FC2-ACCA1B4AD91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91440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D8D9D73-3590-48B6-BE45-53623C15DF5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B4B7910-5A33-4B20-BDCA-FA57D6F11B6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8E58D59-1733-4098-8F95-D017DB83769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4000" cy="110685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63919ED-8653-442B-8B2B-F78D98AB0DA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1523880" y="446688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5E4D0B9-2755-4ECB-A5F9-BC1AB12CCA2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40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8614AE0-F961-43FA-A8E6-BB0C38014BD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09640" y="446688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EB2AFF9-0A23-4F9B-9808-FB6E6AE468D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1523880" y="4466880"/>
            <a:ext cx="91440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20C4282-6D84-4C23-8B8D-48BB02D2106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91440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1523880" y="4466880"/>
            <a:ext cx="91440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A4B9DC6-D2F6-4AA1-9D37-B4C0AA3DA30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1523880" y="446688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09640" y="446688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12FD958-16D8-4FC3-9883-163D55BCD47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615560" y="360216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707240" y="360216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1523880" y="446688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615560" y="446688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707240" y="446688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7D116F6-D522-421E-B5EE-4FDAD6C4C23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945435A-62B3-4939-B363-D22A48B6153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40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7624EF1-9D17-4D47-A18C-BA4DAED9D62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91440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7D2394F-4A18-49D4-97D5-BD2C37A03F1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EA4EA9B-8565-4E0E-B097-DA199573164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13CBF53-05DA-4B58-9E7E-C4611E0FEFA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91440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690BB19-AAC2-46BA-8CB8-C49312F6756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4000" cy="110685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AECA9F9-09E7-45E5-99F5-F702182D96E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1523880" y="446688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9267212-3393-4BF4-AAEE-AF37BE883B0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209640" y="446688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BC63D51-8B1C-463F-B539-61372BF2163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1523880" y="4466880"/>
            <a:ext cx="91440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444751F-22B3-42FE-B974-DAD11947886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91440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1523880" y="4466880"/>
            <a:ext cx="91440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A5DE727-DB98-4F07-AF11-569A24DFFD6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1523880" y="446688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6209640" y="446688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B226FA1-A61E-4F7A-A817-B78205C478B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615560" y="360216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7707240" y="360216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1523880" y="446688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4615560" y="446688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7707240" y="446688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D1771AA-7363-4C2A-BCD5-0C62D2C778D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AA7ED10-ED50-4D37-863A-51AF2C05260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40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4648937E-AE7A-4976-9D6D-913D52FCC0F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91440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965DC47A-77E2-46C3-8B8B-FF86F110C9E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5C9B819-4C63-4E7C-91A7-CDC5D297714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E909E035-BF3F-478F-9D38-09074590FE9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E7B36DBB-3AE9-476B-A8BA-9AEC01C81F0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4000" cy="110685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ACD1F919-59D7-4668-AD11-E8F6CD94250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1523880" y="446688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06C08C5-7254-4B1A-A309-C8C02F718D3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6209640" y="446688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566E61E0-50B5-4B31-9148-A67BBA0AAA7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1523880" y="4466880"/>
            <a:ext cx="91440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1E111DEC-95C6-4E39-BAE7-661D4672571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91440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1523880" y="4466880"/>
            <a:ext cx="91440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5E464A3C-D32C-4127-AF42-00FA6C1B791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1523880" y="446688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6209640" y="446688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2952AA6-D317-41C7-9074-31BE15EB8C6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4615560" y="360216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7707240" y="360216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>
          <a:xfrm>
            <a:off x="1523880" y="446688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/>
          </p:nvPr>
        </p:nvSpPr>
        <p:spPr>
          <a:xfrm>
            <a:off x="4615560" y="446688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/>
          </p:nvPr>
        </p:nvSpPr>
        <p:spPr>
          <a:xfrm>
            <a:off x="7707240" y="446688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5526D26E-B460-4DA0-B2C1-5C4A12CEEDE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1B2988EF-C92B-4A14-89CE-4AD24133CA2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CFF1DE7-B5F0-4C25-9263-565F489F92A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40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F6BAE464-7B2A-483A-A22E-81F1590689E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91440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7B03C200-E67E-420D-BE9E-6C803483220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7CD39EB5-924C-4464-B377-B76D7F3AF75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FD13275E-E9DA-412B-B342-C9F2D278CDA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4000" cy="110685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CB99ACFD-FF5B-4E49-9DA7-46B53545202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/>
          </p:nvPr>
        </p:nvSpPr>
        <p:spPr>
          <a:xfrm>
            <a:off x="1523880" y="446688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AA34C56E-20D1-4460-88EE-71174A44DD7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/>
          </p:nvPr>
        </p:nvSpPr>
        <p:spPr>
          <a:xfrm>
            <a:off x="6209640" y="446688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A9DEC1A5-CC38-431E-B003-C13414E4500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/>
          </p:nvPr>
        </p:nvSpPr>
        <p:spPr>
          <a:xfrm>
            <a:off x="1523880" y="4466880"/>
            <a:ext cx="91440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36D95367-FE96-442A-A575-A948214A282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91440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1523880" y="4466880"/>
            <a:ext cx="91440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BC1B9729-240D-433E-872A-9381AD85215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/>
          </p:nvPr>
        </p:nvSpPr>
        <p:spPr>
          <a:xfrm>
            <a:off x="1523880" y="446688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/>
          </p:nvPr>
        </p:nvSpPr>
        <p:spPr>
          <a:xfrm>
            <a:off x="6209640" y="446688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EAF5026D-CD04-4F9F-AC83-0C975E2B8DC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4000" cy="110685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31DACEB-9FB6-45F2-A8A8-BE5E1E46972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/>
          </p:nvPr>
        </p:nvSpPr>
        <p:spPr>
          <a:xfrm>
            <a:off x="4615560" y="360216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/>
          </p:nvPr>
        </p:nvSpPr>
        <p:spPr>
          <a:xfrm>
            <a:off x="7707240" y="360216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/>
          </p:nvPr>
        </p:nvSpPr>
        <p:spPr>
          <a:xfrm>
            <a:off x="1523880" y="446688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6"/>
          <p:cNvSpPr>
            <a:spLocks noGrp="1"/>
          </p:cNvSpPr>
          <p:nvPr>
            <p:ph/>
          </p:nvPr>
        </p:nvSpPr>
        <p:spPr>
          <a:xfrm>
            <a:off x="4615560" y="446688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7"/>
          <p:cNvSpPr>
            <a:spLocks noGrp="1"/>
          </p:cNvSpPr>
          <p:nvPr>
            <p:ph/>
          </p:nvPr>
        </p:nvSpPr>
        <p:spPr>
          <a:xfrm>
            <a:off x="7707240" y="446688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855DC635-5EDE-455E-BD89-4177DBF0291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B6F18EAF-E600-4DCD-8F16-50511A3D02F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40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8314A336-E19F-4973-93B2-0E1B33DE6C0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91440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9A19AAD2-5F2F-4D03-A6CB-715C2871625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096C0F1F-84A6-48A3-9953-732D72061FD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1C87EF9C-2679-4D4D-8205-6D47B7F7949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4000" cy="110685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A71CC795-AE13-4645-8103-C0985B602C9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/>
          </p:nvPr>
        </p:nvSpPr>
        <p:spPr>
          <a:xfrm>
            <a:off x="1523880" y="446688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EBAF858D-EBB3-4087-BF07-93E3625D69C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/>
          </p:nvPr>
        </p:nvSpPr>
        <p:spPr>
          <a:xfrm>
            <a:off x="6209640" y="446688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25F8F2FF-3979-4734-A566-53830B3E5BB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/>
          </p:nvPr>
        </p:nvSpPr>
        <p:spPr>
          <a:xfrm>
            <a:off x="1523880" y="4466880"/>
            <a:ext cx="91440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DCA42163-088B-40DE-A81E-A3267DA3358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1523880" y="446688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FA9176D-5B6F-4310-9DD3-2B8229F2C5C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91440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/>
          </p:nvPr>
        </p:nvSpPr>
        <p:spPr>
          <a:xfrm>
            <a:off x="1523880" y="4466880"/>
            <a:ext cx="91440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8F6736D1-E7D7-4537-8515-69443B957FF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/>
          </p:nvPr>
        </p:nvSpPr>
        <p:spPr>
          <a:xfrm>
            <a:off x="1523880" y="446688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5"/>
          <p:cNvSpPr>
            <a:spLocks noGrp="1"/>
          </p:cNvSpPr>
          <p:nvPr>
            <p:ph/>
          </p:nvPr>
        </p:nvSpPr>
        <p:spPr>
          <a:xfrm>
            <a:off x="6209640" y="446688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0D4DDC29-AA82-4E61-8AE8-C21C7207EDE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/>
          </p:nvPr>
        </p:nvSpPr>
        <p:spPr>
          <a:xfrm>
            <a:off x="4615560" y="360216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/>
          </p:nvPr>
        </p:nvSpPr>
        <p:spPr>
          <a:xfrm>
            <a:off x="7707240" y="360216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5"/>
          <p:cNvSpPr>
            <a:spLocks noGrp="1"/>
          </p:cNvSpPr>
          <p:nvPr>
            <p:ph/>
          </p:nvPr>
        </p:nvSpPr>
        <p:spPr>
          <a:xfrm>
            <a:off x="1523880" y="446688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6"/>
          <p:cNvSpPr>
            <a:spLocks noGrp="1"/>
          </p:cNvSpPr>
          <p:nvPr>
            <p:ph/>
          </p:nvPr>
        </p:nvSpPr>
        <p:spPr>
          <a:xfrm>
            <a:off x="4615560" y="446688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7"/>
          <p:cNvSpPr>
            <a:spLocks noGrp="1"/>
          </p:cNvSpPr>
          <p:nvPr>
            <p:ph/>
          </p:nvPr>
        </p:nvSpPr>
        <p:spPr>
          <a:xfrm>
            <a:off x="7707240" y="446688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31264A12-2D85-4EA5-A8A5-7CCFA384D94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B988E48F-F560-4647-B96B-7EAE796FA50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40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DD826F76-D303-4F57-B304-86E3D36C3A0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91440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9000B1AF-6FB9-48E9-9C29-6EA43A81DE6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8223418B-F9A4-4DEA-BB5D-DF5DDF8F483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6AA482F8-0823-4A4D-8FBC-C93CF0D4ABD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4000" cy="110685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24D8281F-F7F4-4C63-BECC-3C7DA1F02D7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/>
          </p:nvPr>
        </p:nvSpPr>
        <p:spPr>
          <a:xfrm>
            <a:off x="1523880" y="446688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29DCAFC6-959F-45A7-955B-1ADA34EA3C1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09640" y="446688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32FDF54-49C9-49A7-841C-617996D6915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4"/>
          <p:cNvSpPr>
            <a:spLocks noGrp="1"/>
          </p:cNvSpPr>
          <p:nvPr>
            <p:ph/>
          </p:nvPr>
        </p:nvSpPr>
        <p:spPr>
          <a:xfrm>
            <a:off x="6209640" y="446688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EF1045C1-BCC8-4BA4-ACF0-3BA7303D451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4"/>
          <p:cNvSpPr>
            <a:spLocks noGrp="1"/>
          </p:cNvSpPr>
          <p:nvPr>
            <p:ph/>
          </p:nvPr>
        </p:nvSpPr>
        <p:spPr>
          <a:xfrm>
            <a:off x="1523880" y="4466880"/>
            <a:ext cx="91440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D10245D1-5172-4EFC-A4D7-D092D1D72DE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91440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/>
          </p:nvPr>
        </p:nvSpPr>
        <p:spPr>
          <a:xfrm>
            <a:off x="1523880" y="4466880"/>
            <a:ext cx="91440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8F79EA54-5CE2-4751-8023-5A9A4D1B52E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/>
          </p:nvPr>
        </p:nvSpPr>
        <p:spPr>
          <a:xfrm>
            <a:off x="1523880" y="446688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5"/>
          <p:cNvSpPr>
            <a:spLocks noGrp="1"/>
          </p:cNvSpPr>
          <p:nvPr>
            <p:ph/>
          </p:nvPr>
        </p:nvSpPr>
        <p:spPr>
          <a:xfrm>
            <a:off x="6209640" y="446688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A312BCC6-4DBB-45B5-ADEC-53B06E133A4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/>
          </p:nvPr>
        </p:nvSpPr>
        <p:spPr>
          <a:xfrm>
            <a:off x="4615560" y="360216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PlaceHolder 4"/>
          <p:cNvSpPr>
            <a:spLocks noGrp="1"/>
          </p:cNvSpPr>
          <p:nvPr>
            <p:ph/>
          </p:nvPr>
        </p:nvSpPr>
        <p:spPr>
          <a:xfrm>
            <a:off x="7707240" y="360216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5"/>
          <p:cNvSpPr>
            <a:spLocks noGrp="1"/>
          </p:cNvSpPr>
          <p:nvPr>
            <p:ph/>
          </p:nvPr>
        </p:nvSpPr>
        <p:spPr>
          <a:xfrm>
            <a:off x="1523880" y="446688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PlaceHolder 6"/>
          <p:cNvSpPr>
            <a:spLocks noGrp="1"/>
          </p:cNvSpPr>
          <p:nvPr>
            <p:ph/>
          </p:nvPr>
        </p:nvSpPr>
        <p:spPr>
          <a:xfrm>
            <a:off x="4615560" y="446688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7"/>
          <p:cNvSpPr>
            <a:spLocks noGrp="1"/>
          </p:cNvSpPr>
          <p:nvPr>
            <p:ph/>
          </p:nvPr>
        </p:nvSpPr>
        <p:spPr>
          <a:xfrm>
            <a:off x="7707240" y="446688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FD65F72B-36AF-486A-9F05-5614E144BBD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C5772194-770C-488D-93C0-F54877B5671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40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E024E8BC-B88B-4177-BE91-B43660F1BE5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91440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DCE41218-06BB-4786-950D-D181208998C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F21AC7ED-4D90-4416-8B1C-E429D058576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BEC49402-F258-4746-9473-3F95D14667A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1523880" y="4466880"/>
            <a:ext cx="91440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2893D45-68BC-42BC-98CC-97E08D8B07B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4000" cy="110685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54017E6A-745B-4087-A0CD-73D9A2F334E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PlaceHolder 4"/>
          <p:cNvSpPr>
            <a:spLocks noGrp="1"/>
          </p:cNvSpPr>
          <p:nvPr>
            <p:ph/>
          </p:nvPr>
        </p:nvSpPr>
        <p:spPr>
          <a:xfrm>
            <a:off x="1523880" y="446688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80356479-4932-4DAA-9879-31B14688BAA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/>
          </p:nvPr>
        </p:nvSpPr>
        <p:spPr>
          <a:xfrm>
            <a:off x="6209640" y="446688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DF93ECDC-773F-4967-8F55-53BACC48A91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PlaceHolder 4"/>
          <p:cNvSpPr>
            <a:spLocks noGrp="1"/>
          </p:cNvSpPr>
          <p:nvPr>
            <p:ph/>
          </p:nvPr>
        </p:nvSpPr>
        <p:spPr>
          <a:xfrm>
            <a:off x="1523880" y="4466880"/>
            <a:ext cx="91440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FBDAF82A-4444-46B7-8021-8C49ADE1E65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91440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/>
          </p:nvPr>
        </p:nvSpPr>
        <p:spPr>
          <a:xfrm>
            <a:off x="1523880" y="4466880"/>
            <a:ext cx="91440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62A80A07-8640-4A03-89B0-7BBF20B8F37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/>
          </p:nvPr>
        </p:nvSpPr>
        <p:spPr>
          <a:xfrm>
            <a:off x="6209640" y="360216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PlaceHolder 4"/>
          <p:cNvSpPr>
            <a:spLocks noGrp="1"/>
          </p:cNvSpPr>
          <p:nvPr>
            <p:ph/>
          </p:nvPr>
        </p:nvSpPr>
        <p:spPr>
          <a:xfrm>
            <a:off x="1523880" y="446688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PlaceHolder 5"/>
          <p:cNvSpPr>
            <a:spLocks noGrp="1"/>
          </p:cNvSpPr>
          <p:nvPr>
            <p:ph/>
          </p:nvPr>
        </p:nvSpPr>
        <p:spPr>
          <a:xfrm>
            <a:off x="6209640" y="4466880"/>
            <a:ext cx="446220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5839A672-5D81-424B-9712-CAEB565BF24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/>
          </p:nvPr>
        </p:nvSpPr>
        <p:spPr>
          <a:xfrm>
            <a:off x="4615560" y="360216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PlaceHolder 4"/>
          <p:cNvSpPr>
            <a:spLocks noGrp="1"/>
          </p:cNvSpPr>
          <p:nvPr>
            <p:ph/>
          </p:nvPr>
        </p:nvSpPr>
        <p:spPr>
          <a:xfrm>
            <a:off x="7707240" y="360216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PlaceHolder 5"/>
          <p:cNvSpPr>
            <a:spLocks noGrp="1"/>
          </p:cNvSpPr>
          <p:nvPr>
            <p:ph/>
          </p:nvPr>
        </p:nvSpPr>
        <p:spPr>
          <a:xfrm>
            <a:off x="1523880" y="446688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PlaceHolder 6"/>
          <p:cNvSpPr>
            <a:spLocks noGrp="1"/>
          </p:cNvSpPr>
          <p:nvPr>
            <p:ph/>
          </p:nvPr>
        </p:nvSpPr>
        <p:spPr>
          <a:xfrm>
            <a:off x="4615560" y="446688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PlaceHolder 7"/>
          <p:cNvSpPr>
            <a:spLocks noGrp="1"/>
          </p:cNvSpPr>
          <p:nvPr>
            <p:ph/>
          </p:nvPr>
        </p:nvSpPr>
        <p:spPr>
          <a:xfrm>
            <a:off x="7707240" y="4466880"/>
            <a:ext cx="2944080" cy="78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4FCEFD73-5D72-4B35-A714-21FFFC5D901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0D09E8F7-6B36-4482-804C-7E22DF3DEBF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40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5FFA866A-8748-42A5-9780-3640127A715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/>
          </p:nvPr>
        </p:nvSpPr>
        <p:spPr>
          <a:xfrm>
            <a:off x="1523880" y="3602160"/>
            <a:ext cx="9144000" cy="165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B75A54E3-FFCB-44BE-B663-46C3318F537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4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600" cy="4351320"/>
          </a:xfrm>
          <a:prstGeom prst="rect">
            <a:avLst/>
          </a:prstGeom>
          <a:noFill/>
          <a:ln w="1260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Edit Master text styles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GB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A7891714-4453-4CF2-9AAA-F7DF64E55443}" type="datetime">
              <a:rPr b="0" lang="en-GB" sz="1200" spc="-1" strike="noStrike">
                <a:solidFill>
                  <a:srgbClr val="898989"/>
                </a:solidFill>
                <a:latin typeface="Calibri"/>
              </a:rPr>
              <a:t>20/02/25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12600">
            <a:noFill/>
          </a:ln>
        </p:spPr>
        <p:txBody>
          <a:bodyPr anchor="ctr" anchorCtr="1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GB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7A48F85-4F08-4D2B-897F-C7669F3046DD}" type="slidenum">
              <a:rPr b="0" lang="en-GB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2280" cy="1600200"/>
          </a:xfrm>
          <a:prstGeom prst="rect">
            <a:avLst/>
          </a:prstGeom>
          <a:noFill/>
          <a:ln w="12600">
            <a:noFill/>
          </a:ln>
        </p:spPr>
        <p:txBody>
          <a:bodyPr anchor="b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title"/>
          </p:nvPr>
        </p:nvSpPr>
        <p:spPr>
          <a:xfrm>
            <a:off x="5183280" y="987480"/>
            <a:ext cx="6172200" cy="4873680"/>
          </a:xfrm>
          <a:prstGeom prst="rect">
            <a:avLst/>
          </a:prstGeom>
          <a:noFill/>
          <a:ln w="12600">
            <a:noFill/>
          </a:ln>
        </p:spPr>
        <p:txBody>
          <a:bodyPr anchor="t">
            <a:norm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2280" cy="3811680"/>
          </a:xfrm>
          <a:prstGeom prst="rect">
            <a:avLst/>
          </a:prstGeom>
          <a:noFill/>
          <a:ln w="12600">
            <a:noFill/>
          </a:ln>
        </p:spPr>
        <p:txBody>
          <a:bodyPr anchor="t">
            <a:normAutofit/>
          </a:bodyPr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Edit Master text styles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GB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F6DCCBE3-C800-41BA-8909-8F6740CC807F}" type="datetime">
              <a:rPr b="0" lang="en-GB" sz="1200" spc="-1" strike="noStrike">
                <a:solidFill>
                  <a:srgbClr val="898989"/>
                </a:solidFill>
                <a:latin typeface="Calibri"/>
              </a:rPr>
              <a:t>20/02/25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7" name="PlaceHolder 5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12600">
            <a:noFill/>
          </a:ln>
        </p:spPr>
        <p:txBody>
          <a:bodyPr anchor="ctr" anchorCtr="1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8" name="PlaceHolder 6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GB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9B68CF6-03EF-4D89-9760-D761FD4A5113}" type="slidenum">
              <a:rPr b="0" lang="en-GB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600" cy="4351320"/>
          </a:xfrm>
          <a:prstGeom prst="rect">
            <a:avLst/>
          </a:prstGeom>
          <a:noFill/>
          <a:ln w="12600">
            <a:noFill/>
          </a:ln>
        </p:spPr>
        <p:txBody>
          <a:bodyPr anchor="t" vert="eaVer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Edit Master text styles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7" name="PlaceHolder 3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GB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073334F0-CB30-4AF2-85D0-ED591774E5D6}" type="datetime">
              <a:rPr b="0" lang="en-GB" sz="1200" spc="-1" strike="noStrike">
                <a:solidFill>
                  <a:srgbClr val="898989"/>
                </a:solidFill>
                <a:latin typeface="Calibri"/>
              </a:rPr>
              <a:t>20/02/25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8" name="PlaceHolder 4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12600">
            <a:noFill/>
          </a:ln>
        </p:spPr>
        <p:txBody>
          <a:bodyPr anchor="ctr" anchorCtr="1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9" name="PlaceHolder 5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GB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C62C620-8376-44BA-80D4-4B79224AF079}" type="slidenum">
              <a:rPr b="0" lang="en-GB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840"/>
          </a:xfrm>
          <a:prstGeom prst="rect">
            <a:avLst/>
          </a:prstGeom>
          <a:noFill/>
          <a:ln w="12600">
            <a:noFill/>
          </a:ln>
        </p:spPr>
        <p:txBody>
          <a:bodyPr anchor="ctr" vert="eaVer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7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4240" cy="5811840"/>
          </a:xfrm>
          <a:prstGeom prst="rect">
            <a:avLst/>
          </a:prstGeom>
          <a:noFill/>
          <a:ln w="12600">
            <a:noFill/>
          </a:ln>
        </p:spPr>
        <p:txBody>
          <a:bodyPr anchor="t" vert="eaVer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Edit Master text styles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8" name="PlaceHolder 3"/>
          <p:cNvSpPr>
            <a:spLocks noGrp="1"/>
          </p:cNvSpPr>
          <p:nvPr>
            <p:ph type="dt" idx="34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GB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F21AED26-4FC1-4DFC-9A91-6F49B417F093}" type="datetime">
              <a:rPr b="0" lang="en-GB" sz="1200" spc="-1" strike="noStrike">
                <a:solidFill>
                  <a:srgbClr val="898989"/>
                </a:solidFill>
                <a:latin typeface="Calibri"/>
              </a:rPr>
              <a:t>20/02/25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9" name="PlaceHolder 4"/>
          <p:cNvSpPr>
            <a:spLocks noGrp="1"/>
          </p:cNvSpPr>
          <p:nvPr>
            <p:ph type="ftr" idx="35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12600">
            <a:noFill/>
          </a:ln>
        </p:spPr>
        <p:txBody>
          <a:bodyPr anchor="ctr" anchorCtr="1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0" name="PlaceHolder 5"/>
          <p:cNvSpPr>
            <a:spLocks noGrp="1"/>
          </p:cNvSpPr>
          <p:nvPr>
            <p:ph type="sldNum" idx="36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GB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94A6C58-F78E-477F-BBD4-4EEFB1E5B462}" type="slidenum">
              <a:rPr b="0" lang="en-GB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2600">
            <a:noFill/>
          </a:ln>
        </p:spPr>
        <p:txBody>
          <a:bodyPr anchor="b" anchorCtr="1">
            <a:normAutofit/>
          </a:bodyPr>
          <a:p>
            <a:pPr indent="0" algn="ctr">
              <a:lnSpc>
                <a:spcPct val="90000"/>
              </a:lnSpc>
              <a:buNone/>
            </a:pP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GB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FAD34345-169E-4ADB-87EE-F8E200AE13E2}" type="datetime">
              <a:rPr b="0" lang="en-GB" sz="1200" spc="-1" strike="noStrike">
                <a:solidFill>
                  <a:srgbClr val="898989"/>
                </a:solidFill>
                <a:latin typeface="Calibri"/>
              </a:rPr>
              <a:t>20/02/25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12600">
            <a:noFill/>
          </a:ln>
        </p:spPr>
        <p:txBody>
          <a:bodyPr anchor="ctr" anchorCtr="1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GB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5EDD21C-543F-4FDE-9712-6B0E4F62C607}" type="slidenum">
              <a:rPr b="0" lang="en-GB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title"/>
          </p:nvPr>
        </p:nvSpPr>
        <p:spPr>
          <a:xfrm>
            <a:off x="838080" y="1825560"/>
            <a:ext cx="10515600" cy="4351320"/>
          </a:xfrm>
          <a:prstGeom prst="rect">
            <a:avLst/>
          </a:prstGeom>
          <a:noFill/>
          <a:ln w="1260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Edit Master text styles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GB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B48950BA-1384-48C7-982E-3433C6D0AC3F}" type="datetime">
              <a:rPr b="0" lang="en-GB" sz="1200" spc="-1" strike="noStrike">
                <a:solidFill>
                  <a:srgbClr val="898989"/>
                </a:solidFill>
                <a:latin typeface="Calibri"/>
              </a:rPr>
              <a:t>20/02/25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12600">
            <a:noFill/>
          </a:ln>
        </p:spPr>
        <p:txBody>
          <a:bodyPr anchor="ctr" anchorCtr="1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GB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FB60ACA-71F5-4B91-B7B7-3C65910B1CB7}" type="slidenum">
              <a:rPr b="0" lang="en-GB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600" cy="2852640"/>
          </a:xfrm>
          <a:prstGeom prst="rect">
            <a:avLst/>
          </a:prstGeom>
          <a:noFill/>
          <a:ln w="12600">
            <a:noFill/>
          </a:ln>
        </p:spPr>
        <p:txBody>
          <a:bodyPr anchor="b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600" cy="1500120"/>
          </a:xfrm>
          <a:prstGeom prst="rect">
            <a:avLst/>
          </a:prstGeom>
          <a:noFill/>
          <a:ln w="12600">
            <a:noFill/>
          </a:ln>
        </p:spPr>
        <p:txBody>
          <a:bodyPr anchor="t">
            <a:normAutofit/>
          </a:bodyPr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898989"/>
                </a:solidFill>
                <a:latin typeface="Calibri"/>
              </a:rPr>
              <a:t>Edit Master text styles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GB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4FFC4166-6999-4629-9B31-1DDDB5AF00C5}" type="datetime">
              <a:rPr b="0" lang="en-GB" sz="1200" spc="-1" strike="noStrike">
                <a:solidFill>
                  <a:srgbClr val="898989"/>
                </a:solidFill>
                <a:latin typeface="Calibri"/>
              </a:rPr>
              <a:t>20/02/25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12600">
            <a:noFill/>
          </a:ln>
        </p:spPr>
        <p:txBody>
          <a:bodyPr anchor="ctr" anchorCtr="1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GB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5890885-0DD5-465B-9D50-A99960A5DA79}" type="slidenum">
              <a:rPr b="0" lang="en-GB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title"/>
          </p:nvPr>
        </p:nvSpPr>
        <p:spPr>
          <a:xfrm>
            <a:off x="838080" y="1825560"/>
            <a:ext cx="5181480" cy="4351320"/>
          </a:xfrm>
          <a:prstGeom prst="rect">
            <a:avLst/>
          </a:prstGeom>
          <a:noFill/>
          <a:ln w="1260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Edit Master text styles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title"/>
          </p:nvPr>
        </p:nvSpPr>
        <p:spPr>
          <a:xfrm>
            <a:off x="6172200" y="1825560"/>
            <a:ext cx="5181480" cy="4351320"/>
          </a:xfrm>
          <a:prstGeom prst="rect">
            <a:avLst/>
          </a:prstGeom>
          <a:noFill/>
          <a:ln w="1260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Edit Master text styles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GB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50193AEC-26F8-4834-9A63-8C89705C09D1}" type="datetime">
              <a:rPr b="0" lang="en-GB" sz="1200" spc="-1" strike="noStrike">
                <a:solidFill>
                  <a:srgbClr val="898989"/>
                </a:solidFill>
                <a:latin typeface="Calibri"/>
              </a:rPr>
              <a:t>20/02/25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12600">
            <a:noFill/>
          </a:ln>
        </p:spPr>
        <p:txBody>
          <a:bodyPr anchor="ctr" anchorCtr="1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9" name="PlaceHolder 6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GB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0B00C12-9729-4C3A-B0DC-217CF24B2B02}" type="slidenum">
              <a:rPr b="0" lang="en-GB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600" cy="132552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720" cy="824040"/>
          </a:xfrm>
          <a:prstGeom prst="rect">
            <a:avLst/>
          </a:prstGeom>
          <a:noFill/>
          <a:ln w="12600">
            <a:noFill/>
          </a:ln>
        </p:spPr>
        <p:txBody>
          <a:bodyPr anchor="b">
            <a:normAutofit/>
          </a:bodyPr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Edit Master text styles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title"/>
          </p:nvPr>
        </p:nvSpPr>
        <p:spPr>
          <a:xfrm>
            <a:off x="839880" y="2505240"/>
            <a:ext cx="5157720" cy="3684600"/>
          </a:xfrm>
          <a:prstGeom prst="rect">
            <a:avLst/>
          </a:prstGeom>
          <a:noFill/>
          <a:ln w="1260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Edit Master text styles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3280" cy="824040"/>
          </a:xfrm>
          <a:prstGeom prst="rect">
            <a:avLst/>
          </a:prstGeom>
          <a:noFill/>
          <a:ln w="12600">
            <a:noFill/>
          </a:ln>
        </p:spPr>
        <p:txBody>
          <a:bodyPr anchor="b">
            <a:normAutofit/>
          </a:bodyPr>
          <a:p>
            <a:pPr indent="0">
              <a:lnSpc>
                <a:spcPct val="90000"/>
              </a:lnSpc>
              <a:spcBef>
                <a:spcPts val="1001"/>
              </a:spcBef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Edit Master text styles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title"/>
          </p:nvPr>
        </p:nvSpPr>
        <p:spPr>
          <a:xfrm>
            <a:off x="6172200" y="2505240"/>
            <a:ext cx="5183280" cy="3684600"/>
          </a:xfrm>
          <a:prstGeom prst="rect">
            <a:avLst/>
          </a:prstGeom>
          <a:noFill/>
          <a:ln w="1260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Edit Master text styles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6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GB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67C89602-0601-4CD6-AC53-1378C66584FA}" type="datetime">
              <a:rPr b="0" lang="en-GB" sz="1200" spc="-1" strike="noStrike">
                <a:solidFill>
                  <a:srgbClr val="898989"/>
                </a:solidFill>
                <a:latin typeface="Calibri"/>
              </a:rPr>
              <a:t>20/02/25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2" name="PlaceHolder 7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12600">
            <a:noFill/>
          </a:ln>
        </p:spPr>
        <p:txBody>
          <a:bodyPr anchor="ctr" anchorCtr="1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3" name="PlaceHolder 8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GB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DCBB112-422B-434E-97D8-E35976EB4FCA}" type="slidenum">
              <a:rPr b="0" lang="en-GB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GB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3203A9DB-CFAC-46A1-ADDD-252245AADF99}" type="datetime">
              <a:rPr b="0" lang="en-GB" sz="1200" spc="-1" strike="noStrike">
                <a:solidFill>
                  <a:srgbClr val="898989"/>
                </a:solidFill>
                <a:latin typeface="Calibri"/>
              </a:rPr>
              <a:t>20/02/25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12600">
            <a:noFill/>
          </a:ln>
        </p:spPr>
        <p:txBody>
          <a:bodyPr anchor="ctr" anchorCtr="1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GB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EA6A76B-10A0-4A81-8ED2-FFF4BAFF2474}" type="slidenum">
              <a:rPr b="0" lang="en-GB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GB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0527982A-1DB6-4B22-A4C3-74147976C6B1}" type="datetime">
              <a:rPr b="0" lang="en-GB" sz="1200" spc="-1" strike="noStrike">
                <a:solidFill>
                  <a:srgbClr val="898989"/>
                </a:solidFill>
                <a:latin typeface="Calibri"/>
              </a:rPr>
              <a:t>20/02/25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12600">
            <a:noFill/>
          </a:ln>
        </p:spPr>
        <p:txBody>
          <a:bodyPr anchor="ctr" anchorCtr="1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GB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7E11682-8F9B-4C24-9968-195401380888}" type="slidenum">
              <a:rPr b="0" lang="en-GB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2280" cy="1600200"/>
          </a:xfrm>
          <a:prstGeom prst="rect">
            <a:avLst/>
          </a:prstGeom>
          <a:noFill/>
          <a:ln w="12600">
            <a:noFill/>
          </a:ln>
        </p:spPr>
        <p:txBody>
          <a:bodyPr anchor="b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title"/>
          </p:nvPr>
        </p:nvSpPr>
        <p:spPr>
          <a:xfrm>
            <a:off x="5183280" y="987480"/>
            <a:ext cx="6172200" cy="4873680"/>
          </a:xfrm>
          <a:prstGeom prst="rect">
            <a:avLst/>
          </a:prstGeom>
          <a:noFill/>
          <a:ln w="1260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Edit Master text styles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2280" cy="3811680"/>
          </a:xfrm>
          <a:prstGeom prst="rect">
            <a:avLst/>
          </a:prstGeom>
          <a:noFill/>
          <a:ln w="12600">
            <a:noFill/>
          </a:ln>
        </p:spPr>
        <p:txBody>
          <a:bodyPr anchor="t">
            <a:normAutofit/>
          </a:bodyPr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Edit Master text styles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PlaceHolder 4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GB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5A5569D7-810C-432A-B3DA-6468340FC5B0}" type="datetime">
              <a:rPr b="0" lang="en-GB" sz="1200" spc="-1" strike="noStrike">
                <a:solidFill>
                  <a:srgbClr val="898989"/>
                </a:solidFill>
                <a:latin typeface="Calibri"/>
              </a:rPr>
              <a:t>20/02/25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5" name="PlaceHolder 5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12600">
            <a:noFill/>
          </a:ln>
        </p:spPr>
        <p:txBody>
          <a:bodyPr anchor="ctr" anchorCtr="1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6" name="PlaceHolder 6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GB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0C603DA-B805-4E2E-886A-DD10D7E23393}" type="slidenum">
              <a:rPr b="0" lang="en-GB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8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8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1.jpe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6.jpe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Picture 3" descr=""/>
          <p:cNvPicPr/>
          <p:nvPr/>
        </p:nvPicPr>
        <p:blipFill>
          <a:blip r:embed="rId1"/>
          <a:srcRect l="18600" t="38331" r="61900" b="42933"/>
          <a:stretch/>
        </p:blipFill>
        <p:spPr>
          <a:xfrm>
            <a:off x="0" y="1270440"/>
            <a:ext cx="4128120" cy="2231280"/>
          </a:xfrm>
          <a:prstGeom prst="rect">
            <a:avLst/>
          </a:prstGeom>
          <a:ln w="12600">
            <a:noFill/>
          </a:ln>
        </p:spPr>
      </p:pic>
      <p:sp>
        <p:nvSpPr>
          <p:cNvPr id="498" name="TextBox 7"/>
          <p:cNvSpPr txBox="1"/>
          <p:nvPr/>
        </p:nvSpPr>
        <p:spPr>
          <a:xfrm>
            <a:off x="382320" y="318600"/>
            <a:ext cx="4705200" cy="1077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</a:pPr>
            <a:r>
              <a:rPr b="0" i="1" lang="lv-LV" sz="3200" spc="-1" strike="noStrike">
                <a:solidFill>
                  <a:srgbClr val="000000"/>
                </a:solidFill>
                <a:latin typeface="Times New Roman"/>
              </a:rPr>
              <a:t>Bulduru Dārzkopības skolas attīstības biedrība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9" name="Taisnstūris 3"/>
          <p:cNvSpPr/>
          <p:nvPr/>
        </p:nvSpPr>
        <p:spPr>
          <a:xfrm>
            <a:off x="5087520" y="505440"/>
            <a:ext cx="6824520" cy="1353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just">
              <a:lnSpc>
                <a:spcPct val="115000"/>
              </a:lnSpc>
              <a:spcAft>
                <a:spcPts val="799"/>
              </a:spcAft>
            </a:pPr>
            <a:r>
              <a:rPr b="0" lang="lv-LV" sz="2400" spc="-1" strike="noStrike">
                <a:solidFill>
                  <a:srgbClr val="000000"/>
                </a:solidFill>
                <a:latin typeface="Calibri"/>
                <a:ea typeface="Calibri"/>
              </a:rPr>
              <a:t>Šobrīd dārzkopības nozarei un lauksaimniecībai kopumā ir vitāli svarīgi piesaistīt jaunus cilvēkus, ir nepieciešama paaudžu nomaiņa!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0" name="Taisnstūris 4"/>
          <p:cNvSpPr/>
          <p:nvPr/>
        </p:nvSpPr>
        <p:spPr>
          <a:xfrm>
            <a:off x="3871080" y="1930680"/>
            <a:ext cx="8040960" cy="2788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just">
              <a:lnSpc>
                <a:spcPct val="115000"/>
              </a:lnSpc>
              <a:spcAft>
                <a:spcPts val="799"/>
              </a:spcAft>
            </a:pPr>
            <a:r>
              <a:rPr b="1" lang="lv-LV" sz="2200" spc="-1" strike="noStrike">
                <a:solidFill>
                  <a:srgbClr val="000000"/>
                </a:solidFill>
                <a:latin typeface="Calibri"/>
                <a:ea typeface="Calibri"/>
              </a:rPr>
              <a:t>Kopš 2017. gada </a:t>
            </a:r>
            <a:r>
              <a:rPr b="0" lang="lv-LV" sz="2200" spc="-1" strike="noStrike">
                <a:solidFill>
                  <a:srgbClr val="000000"/>
                </a:solidFill>
                <a:latin typeface="Calibri"/>
                <a:ea typeface="Calibri"/>
              </a:rPr>
              <a:t>Bulduru Dārzkopības skolas attīstības biedrība ieviesa </a:t>
            </a:r>
            <a:r>
              <a:rPr b="1" lang="lv-LV" sz="2200" spc="-1" strike="noStrike">
                <a:solidFill>
                  <a:srgbClr val="000000"/>
                </a:solidFill>
                <a:latin typeface="Calibri"/>
                <a:ea typeface="Calibri"/>
              </a:rPr>
              <a:t>stipendiju programmu</a:t>
            </a:r>
            <a:r>
              <a:rPr b="0" lang="lv-LV" sz="2200" spc="-1" strike="noStrike">
                <a:solidFill>
                  <a:srgbClr val="000000"/>
                </a:solidFill>
                <a:latin typeface="Calibri"/>
                <a:ea typeface="Calibri"/>
              </a:rPr>
              <a:t>, lai veicinātu Latvijas valsts dārzkopības nozaru un Bulduru dārzkopības skolas attīstību, sniedzot finansiālu atbalstu izciliem studentiem pilnvērtīgu studiju īstenošanai. </a:t>
            </a:r>
            <a:r>
              <a:rPr b="1" lang="lv-LV" sz="2200" spc="-1" strike="noStrike">
                <a:solidFill>
                  <a:srgbClr val="000000"/>
                </a:solidFill>
                <a:latin typeface="Calibri"/>
                <a:ea typeface="Calibri"/>
              </a:rPr>
              <a:t>Stipendijas piešķir nozares un dārzkopību atbalstoši uzņēmumi, kuriem ir svarīga nākotne. Stipendiju devēju vidū ir Bulduru skolas dibinātāja P.Dindoņa mazmeita Liene Dindone. 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1" name="Taisnstūris 5"/>
          <p:cNvSpPr/>
          <p:nvPr/>
        </p:nvSpPr>
        <p:spPr>
          <a:xfrm>
            <a:off x="568800" y="4920120"/>
            <a:ext cx="11342880" cy="1554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just">
              <a:lnSpc>
                <a:spcPct val="100000"/>
              </a:lnSpc>
            </a:pPr>
            <a:r>
              <a:rPr b="1" lang="lv-LV" sz="2400" spc="-1" strike="noStrike">
                <a:solidFill>
                  <a:srgbClr val="000000"/>
                </a:solidFill>
                <a:latin typeface="Calibri"/>
                <a:ea typeface="Calibri"/>
              </a:rPr>
              <a:t>Jau devīto gadu!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lv-LV" sz="2400" spc="-1" strike="noStrike">
                <a:solidFill>
                  <a:srgbClr val="000000"/>
                </a:solidFill>
                <a:latin typeface="Calibri"/>
                <a:ea typeface="Calibri"/>
              </a:rPr>
              <a:t>No 2017.-2024. gadam esam motivējuši 41 stipendiātu. 2017. gadā viens no pirmajiem stipendiātiem bija Jēkabs Krastiņš, kas nu jau ir pedagogs Bulduru Tehnikumā, Biedrības valdes loceklis un aktīvs nozares profesionālis.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Attēls 1" descr=""/>
          <p:cNvPicPr/>
          <p:nvPr/>
        </p:nvPicPr>
        <p:blipFill>
          <a:blip r:embed="rId1"/>
          <a:stretch/>
        </p:blipFill>
        <p:spPr>
          <a:xfrm>
            <a:off x="257760" y="1572480"/>
            <a:ext cx="7781400" cy="3713040"/>
          </a:xfrm>
          <a:prstGeom prst="rect">
            <a:avLst/>
          </a:prstGeom>
          <a:ln w="12600">
            <a:noFill/>
          </a:ln>
        </p:spPr>
      </p:pic>
      <p:sp>
        <p:nvSpPr>
          <p:cNvPr id="503" name="TextBox 2"/>
          <p:cNvSpPr txBox="1"/>
          <p:nvPr/>
        </p:nvSpPr>
        <p:spPr>
          <a:xfrm>
            <a:off x="335160" y="967680"/>
            <a:ext cx="8270280" cy="523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</a:pPr>
            <a:r>
              <a:rPr b="0" lang="lv-LV" sz="2800" spc="-1" strike="noStrike">
                <a:solidFill>
                  <a:srgbClr val="000000"/>
                </a:solidFill>
                <a:latin typeface="Calibri"/>
              </a:rPr>
              <a:t>2024.gada 1.septembrī pasniedzām Dindoņa balvu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4" name="Attēls 4" descr=""/>
          <p:cNvPicPr/>
          <p:nvPr/>
        </p:nvPicPr>
        <p:blipFill>
          <a:blip r:embed="rId2"/>
          <a:stretch/>
        </p:blipFill>
        <p:spPr>
          <a:xfrm rot="5400000">
            <a:off x="7626600" y="2106360"/>
            <a:ext cx="4922640" cy="369180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Picture 3" descr=""/>
          <p:cNvPicPr/>
          <p:nvPr/>
        </p:nvPicPr>
        <p:blipFill>
          <a:blip r:embed="rId1"/>
          <a:srcRect l="18600" t="38331" r="61900" b="42933"/>
          <a:stretch/>
        </p:blipFill>
        <p:spPr>
          <a:xfrm>
            <a:off x="599760" y="141120"/>
            <a:ext cx="4128120" cy="2231280"/>
          </a:xfrm>
          <a:prstGeom prst="rect">
            <a:avLst/>
          </a:prstGeom>
          <a:ln w="12600">
            <a:noFill/>
          </a:ln>
        </p:spPr>
      </p:pic>
      <p:sp>
        <p:nvSpPr>
          <p:cNvPr id="506" name="TextBox 5"/>
          <p:cNvSpPr txBox="1"/>
          <p:nvPr/>
        </p:nvSpPr>
        <p:spPr>
          <a:xfrm>
            <a:off x="11520" y="1979280"/>
            <a:ext cx="12192120" cy="1108080"/>
          </a:xfrm>
          <a:prstGeom prst="rect">
            <a:avLst/>
          </a:prstGeom>
          <a:solidFill>
            <a:srgbClr val="a9d18e"/>
          </a:solidFill>
          <a:ln w="0">
            <a:noFill/>
          </a:ln>
        </p:spPr>
        <p:txBody>
          <a:bodyPr anchor="t" anchorCtr="1">
            <a:noAutofit/>
          </a:bodyPr>
          <a:p>
            <a:pPr algn="ctr">
              <a:lnSpc>
                <a:spcPct val="100000"/>
              </a:lnSpc>
            </a:pPr>
            <a:r>
              <a:rPr b="0" lang="lv-LV" sz="6600" spc="-1" strike="noStrike">
                <a:solidFill>
                  <a:srgbClr val="ffffff"/>
                </a:solidFill>
                <a:latin typeface="comic"/>
              </a:rPr>
              <a:t>SVEICAM  STIPENDIĀTUS!</a:t>
            </a:r>
            <a:endParaRPr b="0" lang="en-US" sz="6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7" name="TextBox 7"/>
          <p:cNvSpPr txBox="1"/>
          <p:nvPr/>
        </p:nvSpPr>
        <p:spPr>
          <a:xfrm>
            <a:off x="9740520" y="6406560"/>
            <a:ext cx="2451600" cy="369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r">
              <a:lnSpc>
                <a:spcPct val="100000"/>
              </a:lnSpc>
            </a:pPr>
            <a:r>
              <a:rPr b="0" lang="lv-LV" sz="1800" spc="-1" strike="noStrike">
                <a:solidFill>
                  <a:srgbClr val="000000"/>
                </a:solidFill>
                <a:latin typeface="Times New Roman"/>
              </a:rPr>
              <a:t>2025. GADS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8" name="TextBox 1"/>
          <p:cNvSpPr txBox="1"/>
          <p:nvPr/>
        </p:nvSpPr>
        <p:spPr>
          <a:xfrm>
            <a:off x="5258520" y="3103920"/>
            <a:ext cx="4053960" cy="1754280"/>
          </a:xfrm>
          <a:prstGeom prst="rect">
            <a:avLst/>
          </a:prstGeom>
          <a:noFill/>
          <a:ln w="0">
            <a:noFill/>
          </a:ln>
        </p:spPr>
        <p:txBody>
          <a:bodyPr anchor="t" anchorCtr="1">
            <a:noAutofit/>
          </a:bodyPr>
          <a:p>
            <a:pPr algn="ctr">
              <a:lnSpc>
                <a:spcPct val="100000"/>
              </a:lnSpc>
            </a:pPr>
            <a:r>
              <a:rPr b="1" i="1" lang="lv-LV" sz="5400" spc="299" strike="noStrike">
                <a:solidFill>
                  <a:srgbClr val="000000"/>
                </a:solidFill>
                <a:latin typeface="Monotype Corsiva"/>
              </a:rPr>
              <a:t>Liene </a:t>
            </a:r>
            <a:endParaRPr b="0" lang="en-US" sz="5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lv-LV" sz="5400" spc="299" strike="noStrike">
                <a:solidFill>
                  <a:srgbClr val="000000"/>
                </a:solidFill>
                <a:latin typeface="Monotype Corsiva"/>
              </a:rPr>
              <a:t>Dindone</a:t>
            </a:r>
            <a:endParaRPr b="0" lang="en-US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9" name="TextBox 7"/>
          <p:cNvSpPr txBox="1"/>
          <p:nvPr/>
        </p:nvSpPr>
        <p:spPr>
          <a:xfrm>
            <a:off x="182520" y="141120"/>
            <a:ext cx="4705200" cy="369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</a:pPr>
            <a:r>
              <a:rPr b="0" i="1" lang="lv-LV" sz="1800" spc="-1" strike="noStrike">
                <a:solidFill>
                  <a:srgbClr val="000000"/>
                </a:solidFill>
                <a:latin typeface="Times New Roman"/>
              </a:rPr>
              <a:t>Bulduru Dārzkopības skolas attīstības biedrība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10" name="Attēls 7" descr=""/>
          <p:cNvPicPr/>
          <p:nvPr/>
        </p:nvPicPr>
        <p:blipFill>
          <a:blip r:embed="rId2"/>
          <a:srcRect l="5242" t="36504" r="58132" b="29060"/>
          <a:stretch/>
        </p:blipFill>
        <p:spPr>
          <a:xfrm>
            <a:off x="11520" y="3120120"/>
            <a:ext cx="4053960" cy="2143800"/>
          </a:xfrm>
          <a:prstGeom prst="rect">
            <a:avLst/>
          </a:prstGeom>
          <a:ln w="12600">
            <a:noFill/>
          </a:ln>
        </p:spPr>
      </p:pic>
      <p:pic>
        <p:nvPicPr>
          <p:cNvPr id="511" name="Attēls 8" descr=""/>
          <p:cNvPicPr/>
          <p:nvPr/>
        </p:nvPicPr>
        <p:blipFill>
          <a:blip r:embed="rId3"/>
          <a:srcRect l="19953" t="12815" r="33156" b="4854"/>
          <a:stretch/>
        </p:blipFill>
        <p:spPr>
          <a:xfrm>
            <a:off x="4065480" y="3121920"/>
            <a:ext cx="1855080" cy="1832040"/>
          </a:xfrm>
          <a:prstGeom prst="rect">
            <a:avLst/>
          </a:prstGeom>
          <a:ln w="12600">
            <a:noFill/>
          </a:ln>
        </p:spPr>
      </p:pic>
      <p:pic>
        <p:nvPicPr>
          <p:cNvPr id="512" name="Picture 2" descr="AttÄlu rezultÄti vaicÄjumam âKOOPERATÄªVS  vaksâ"/>
          <p:cNvPicPr/>
          <p:nvPr/>
        </p:nvPicPr>
        <p:blipFill>
          <a:blip r:embed="rId4"/>
          <a:srcRect l="0" t="15572" r="0" b="18025"/>
          <a:stretch/>
        </p:blipFill>
        <p:spPr>
          <a:xfrm>
            <a:off x="9011880" y="3567240"/>
            <a:ext cx="2987640" cy="1992600"/>
          </a:xfrm>
          <a:prstGeom prst="rect">
            <a:avLst/>
          </a:prstGeom>
          <a:ln w="12600">
            <a:noFill/>
          </a:ln>
        </p:spPr>
      </p:pic>
      <p:pic>
        <p:nvPicPr>
          <p:cNvPr id="513" name="Picture 2" descr="Kūdra prasīgiem dārzkopjiem - Laflora | Kūdra un kūdras produkti"/>
          <p:cNvPicPr/>
          <p:nvPr/>
        </p:nvPicPr>
        <p:blipFill>
          <a:blip r:embed="rId5"/>
          <a:stretch/>
        </p:blipFill>
        <p:spPr>
          <a:xfrm>
            <a:off x="90000" y="5078520"/>
            <a:ext cx="4553640" cy="1627200"/>
          </a:xfrm>
          <a:prstGeom prst="rect">
            <a:avLst/>
          </a:prstGeom>
          <a:ln w="12600">
            <a:noFill/>
          </a:ln>
        </p:spPr>
      </p:pic>
      <p:pic>
        <p:nvPicPr>
          <p:cNvPr id="514" name="Attēls 8" descr=""/>
          <p:cNvPicPr/>
          <p:nvPr/>
        </p:nvPicPr>
        <p:blipFill>
          <a:blip r:embed="rId6"/>
          <a:srcRect l="4694" t="0" r="0" b="0"/>
          <a:stretch/>
        </p:blipFill>
        <p:spPr>
          <a:xfrm>
            <a:off x="5524200" y="5123880"/>
            <a:ext cx="1868760" cy="1665720"/>
          </a:xfrm>
          <a:prstGeom prst="rect">
            <a:avLst/>
          </a:prstGeom>
          <a:ln w="12600">
            <a:noFill/>
          </a:ln>
        </p:spPr>
      </p:pic>
      <p:sp>
        <p:nvSpPr>
          <p:cNvPr id="515" name="Taisnstūris 9"/>
          <p:cNvSpPr/>
          <p:nvPr/>
        </p:nvSpPr>
        <p:spPr>
          <a:xfrm>
            <a:off x="7285320" y="5190120"/>
            <a:ext cx="3361320" cy="1554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</a:pPr>
            <a:r>
              <a:rPr b="1" lang="lv-LV" sz="4800" spc="-1" strike="noStrike">
                <a:solidFill>
                  <a:srgbClr val="000000"/>
                </a:solidFill>
                <a:latin typeface="Calibri"/>
                <a:ea typeface="Times New Roman"/>
              </a:rPr>
              <a:t>LPKS 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lv-LV" sz="4800" spc="-1" strike="noStrike">
                <a:solidFill>
                  <a:srgbClr val="000000"/>
                </a:solidFill>
                <a:latin typeface="Calibri"/>
                <a:ea typeface="Times New Roman"/>
              </a:rPr>
              <a:t>Augļu nams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16" name="Attēls 13" descr=""/>
          <p:cNvPicPr/>
          <p:nvPr/>
        </p:nvPicPr>
        <p:blipFill>
          <a:blip r:embed="rId7"/>
          <a:stretch/>
        </p:blipFill>
        <p:spPr>
          <a:xfrm>
            <a:off x="8884080" y="62640"/>
            <a:ext cx="2902320" cy="1650960"/>
          </a:xfrm>
          <a:prstGeom prst="rect">
            <a:avLst/>
          </a:prstGeom>
          <a:ln w="12600">
            <a:noFill/>
          </a:ln>
        </p:spPr>
      </p:pic>
      <p:pic>
        <p:nvPicPr>
          <p:cNvPr id="517" name="Attēls 14" descr=""/>
          <p:cNvPicPr/>
          <p:nvPr/>
        </p:nvPicPr>
        <p:blipFill>
          <a:blip r:embed="rId8"/>
          <a:stretch/>
        </p:blipFill>
        <p:spPr>
          <a:xfrm>
            <a:off x="5047560" y="99000"/>
            <a:ext cx="2119680" cy="179532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Picture 3" descr=""/>
          <p:cNvPicPr/>
          <p:nvPr/>
        </p:nvPicPr>
        <p:blipFill>
          <a:blip r:embed="rId1"/>
          <a:srcRect l="18600" t="38331" r="61900" b="42933"/>
          <a:stretch/>
        </p:blipFill>
        <p:spPr>
          <a:xfrm>
            <a:off x="0" y="0"/>
            <a:ext cx="4128120" cy="2231280"/>
          </a:xfrm>
          <a:prstGeom prst="rect">
            <a:avLst/>
          </a:prstGeom>
          <a:ln w="12600">
            <a:noFill/>
          </a:ln>
        </p:spPr>
      </p:pic>
      <p:sp>
        <p:nvSpPr>
          <p:cNvPr id="519" name="TextBox 5"/>
          <p:cNvSpPr txBox="1"/>
          <p:nvPr/>
        </p:nvSpPr>
        <p:spPr>
          <a:xfrm>
            <a:off x="0" y="2074320"/>
            <a:ext cx="12192120" cy="1108080"/>
          </a:xfrm>
          <a:prstGeom prst="rect">
            <a:avLst/>
          </a:prstGeom>
          <a:solidFill>
            <a:srgbClr val="a9d18e"/>
          </a:solidFill>
          <a:ln w="0">
            <a:noFill/>
          </a:ln>
        </p:spPr>
        <p:txBody>
          <a:bodyPr anchor="t" anchorCtr="1">
            <a:noAutofit/>
          </a:bodyPr>
          <a:p>
            <a:pPr algn="ctr">
              <a:lnSpc>
                <a:spcPct val="100000"/>
              </a:lnSpc>
            </a:pPr>
            <a:r>
              <a:rPr b="0" lang="lv-LV" sz="6600" spc="-1" strike="noStrike">
                <a:solidFill>
                  <a:srgbClr val="ffffff"/>
                </a:solidFill>
                <a:latin typeface="comic"/>
              </a:rPr>
              <a:t>STIPENDIJA 1000 EUR</a:t>
            </a:r>
            <a:endParaRPr b="0" lang="en-US" sz="6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0" name="TextBox 6"/>
          <p:cNvSpPr txBox="1"/>
          <p:nvPr/>
        </p:nvSpPr>
        <p:spPr>
          <a:xfrm>
            <a:off x="0" y="3675600"/>
            <a:ext cx="11643480" cy="830880"/>
          </a:xfrm>
          <a:prstGeom prst="rect">
            <a:avLst/>
          </a:prstGeom>
          <a:noFill/>
          <a:ln w="0">
            <a:noFill/>
          </a:ln>
        </p:spPr>
        <p:txBody>
          <a:bodyPr anchor="t" anchorCtr="1">
            <a:noAutofit/>
          </a:bodyPr>
          <a:p>
            <a:pPr marL="720000">
              <a:lnSpc>
                <a:spcPct val="100000"/>
              </a:lnSpc>
            </a:pPr>
            <a:r>
              <a:rPr b="0" i="1" lang="lv-LV" sz="3200" spc="148" strike="noStrike">
                <a:solidFill>
                  <a:srgbClr val="000000"/>
                </a:solidFill>
                <a:latin typeface="Times New Roman"/>
                <a:ea typeface="바탕"/>
              </a:rPr>
              <a:t>STIPENDIĀTAM</a:t>
            </a:r>
            <a:r>
              <a:rPr b="0" i="1" lang="lv-LV" sz="2400" spc="148" strike="noStrike">
                <a:solidFill>
                  <a:srgbClr val="000000"/>
                </a:solidFill>
                <a:latin typeface="Times New Roman"/>
                <a:ea typeface="바탕"/>
              </a:rPr>
              <a:t>  </a:t>
            </a:r>
            <a:r>
              <a:rPr b="1" i="1" lang="lv-LV" sz="4800" spc="148" strike="noStrike">
                <a:solidFill>
                  <a:srgbClr val="000000"/>
                </a:solidFill>
                <a:latin typeface="Times New Roman"/>
                <a:ea typeface="바탕"/>
              </a:rPr>
              <a:t>DIDZIM LAZDIŅAM 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1" name="TextBox 7"/>
          <p:cNvSpPr txBox="1"/>
          <p:nvPr/>
        </p:nvSpPr>
        <p:spPr>
          <a:xfrm>
            <a:off x="9589320" y="6343920"/>
            <a:ext cx="2451600" cy="369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r">
              <a:lnSpc>
                <a:spcPct val="100000"/>
              </a:lnSpc>
            </a:pPr>
            <a:r>
              <a:rPr b="0" lang="lv-LV" sz="1800" spc="-1" strike="noStrike">
                <a:solidFill>
                  <a:srgbClr val="000000"/>
                </a:solidFill>
                <a:latin typeface="Times New Roman"/>
              </a:rPr>
              <a:t>2025. GADS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2" name="Picture 2" descr="AttÄlu rezultÄti vaicÄjumam âLAFLORAâ"/>
          <p:cNvPicPr/>
          <p:nvPr/>
        </p:nvPicPr>
        <p:blipFill>
          <a:blip r:embed="rId2"/>
          <a:stretch/>
        </p:blipFill>
        <p:spPr>
          <a:xfrm>
            <a:off x="3432600" y="0"/>
            <a:ext cx="4937760" cy="1789200"/>
          </a:xfrm>
          <a:prstGeom prst="rect">
            <a:avLst/>
          </a:prstGeom>
          <a:ln w="12600">
            <a:noFill/>
          </a:ln>
        </p:spPr>
      </p:pic>
      <p:sp>
        <p:nvSpPr>
          <p:cNvPr id="523" name="TextBox 7"/>
          <p:cNvSpPr txBox="1"/>
          <p:nvPr/>
        </p:nvSpPr>
        <p:spPr>
          <a:xfrm>
            <a:off x="284040" y="6368040"/>
            <a:ext cx="4705200" cy="369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</a:pPr>
            <a:r>
              <a:rPr b="0" i="1" lang="lv-LV" sz="1800" spc="-1" strike="noStrike">
                <a:solidFill>
                  <a:srgbClr val="000000"/>
                </a:solidFill>
                <a:latin typeface="Times New Roman"/>
              </a:rPr>
              <a:t>Bulduru Dārzkopības skolas attīstības biedrība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4" name="Attēls 8" descr=""/>
          <p:cNvPicPr/>
          <p:nvPr/>
        </p:nvPicPr>
        <p:blipFill>
          <a:blip r:embed="rId3"/>
          <a:stretch/>
        </p:blipFill>
        <p:spPr>
          <a:xfrm>
            <a:off x="8697240" y="167400"/>
            <a:ext cx="3105720" cy="176652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Picture 3" descr=""/>
          <p:cNvPicPr/>
          <p:nvPr/>
        </p:nvPicPr>
        <p:blipFill>
          <a:blip r:embed="rId1"/>
          <a:srcRect l="18600" t="38331" r="61900" b="42933"/>
          <a:stretch/>
        </p:blipFill>
        <p:spPr>
          <a:xfrm>
            <a:off x="0" y="0"/>
            <a:ext cx="4128120" cy="2231280"/>
          </a:xfrm>
          <a:prstGeom prst="rect">
            <a:avLst/>
          </a:prstGeom>
          <a:ln w="12600">
            <a:noFill/>
          </a:ln>
        </p:spPr>
      </p:pic>
      <p:sp>
        <p:nvSpPr>
          <p:cNvPr id="526" name="TextBox 5"/>
          <p:cNvSpPr txBox="1"/>
          <p:nvPr/>
        </p:nvSpPr>
        <p:spPr>
          <a:xfrm>
            <a:off x="0" y="2443680"/>
            <a:ext cx="12192120" cy="1108080"/>
          </a:xfrm>
          <a:prstGeom prst="rect">
            <a:avLst/>
          </a:prstGeom>
          <a:solidFill>
            <a:srgbClr val="a9d18e"/>
          </a:solidFill>
          <a:ln w="0">
            <a:noFill/>
          </a:ln>
        </p:spPr>
        <p:txBody>
          <a:bodyPr anchor="t" anchorCtr="1">
            <a:noAutofit/>
          </a:bodyPr>
          <a:p>
            <a:pPr algn="ctr">
              <a:lnSpc>
                <a:spcPct val="100000"/>
              </a:lnSpc>
            </a:pPr>
            <a:r>
              <a:rPr b="0" lang="lv-LV" sz="6600" spc="-1" strike="noStrike">
                <a:solidFill>
                  <a:srgbClr val="ffffff"/>
                </a:solidFill>
                <a:latin typeface="comic"/>
              </a:rPr>
              <a:t>STIPENDIJA 500 EUR</a:t>
            </a:r>
            <a:endParaRPr b="0" lang="en-US" sz="6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7" name="TextBox 6"/>
          <p:cNvSpPr txBox="1"/>
          <p:nvPr/>
        </p:nvSpPr>
        <p:spPr>
          <a:xfrm>
            <a:off x="0" y="4194360"/>
            <a:ext cx="12192120" cy="1323360"/>
          </a:xfrm>
          <a:prstGeom prst="rect">
            <a:avLst/>
          </a:prstGeom>
          <a:noFill/>
          <a:ln w="0">
            <a:noFill/>
          </a:ln>
        </p:spPr>
        <p:txBody>
          <a:bodyPr anchor="t" anchorCtr="1">
            <a:noAutofit/>
          </a:bodyPr>
          <a:p>
            <a:pPr marL="360000">
              <a:lnSpc>
                <a:spcPct val="100000"/>
              </a:lnSpc>
            </a:pPr>
            <a:r>
              <a:rPr b="0" i="1" lang="lv-LV" sz="3200" spc="148" strike="noStrike">
                <a:solidFill>
                  <a:srgbClr val="000000"/>
                </a:solidFill>
                <a:latin typeface="Times New Roman"/>
                <a:ea typeface="바탕"/>
              </a:rPr>
              <a:t>STIPENDIĀTEI</a:t>
            </a:r>
            <a:r>
              <a:rPr b="0" i="1" lang="lv-LV" sz="2800" spc="148" strike="noStrike">
                <a:solidFill>
                  <a:srgbClr val="000000"/>
                </a:solidFill>
                <a:latin typeface="Times New Roman"/>
              </a:rPr>
              <a:t>  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60000">
              <a:lnSpc>
                <a:spcPct val="100000"/>
              </a:lnSpc>
            </a:pPr>
            <a:r>
              <a:rPr b="1" i="1" lang="en-GB" sz="4800" spc="148" strike="noStrike" cap="all">
                <a:solidFill>
                  <a:srgbClr val="000000"/>
                </a:solidFill>
                <a:latin typeface="Times New Roman"/>
              </a:rPr>
              <a:t>Elīza</a:t>
            </a:r>
            <a:r>
              <a:rPr b="1" i="1" lang="lv-LV" sz="4800" spc="148" strike="noStrike" cap="all">
                <a:solidFill>
                  <a:srgbClr val="000000"/>
                </a:solidFill>
                <a:latin typeface="Times New Roman"/>
              </a:rPr>
              <a:t>I</a:t>
            </a:r>
            <a:r>
              <a:rPr b="1" i="1" lang="en-GB" sz="4800" spc="148" strike="noStrike" cap="all">
                <a:solidFill>
                  <a:srgbClr val="000000"/>
                </a:solidFill>
                <a:latin typeface="Times New Roman"/>
              </a:rPr>
              <a:t> Loreta</a:t>
            </a:r>
            <a:r>
              <a:rPr b="1" i="1" lang="lv-LV" sz="4800" spc="148" strike="noStrike" cap="all">
                <a:solidFill>
                  <a:srgbClr val="000000"/>
                </a:solidFill>
                <a:latin typeface="Times New Roman"/>
              </a:rPr>
              <a:t>I</a:t>
            </a:r>
            <a:r>
              <a:rPr b="1" i="1" lang="en-GB" sz="4800" spc="148" strike="noStrike" cap="all">
                <a:solidFill>
                  <a:srgbClr val="000000"/>
                </a:solidFill>
                <a:latin typeface="Times New Roman"/>
              </a:rPr>
              <a:t> Bogdanova</a:t>
            </a:r>
            <a:r>
              <a:rPr b="1" i="1" lang="lv-LV" sz="4800" spc="148" strike="noStrike" cap="all">
                <a:solidFill>
                  <a:srgbClr val="000000"/>
                </a:solidFill>
                <a:latin typeface="Times New Roman"/>
              </a:rPr>
              <a:t>I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8" name="TextBox 1"/>
          <p:cNvSpPr txBox="1"/>
          <p:nvPr/>
        </p:nvSpPr>
        <p:spPr>
          <a:xfrm>
            <a:off x="9607320" y="6294240"/>
            <a:ext cx="2451600" cy="369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r">
              <a:lnSpc>
                <a:spcPct val="100000"/>
              </a:lnSpc>
            </a:pPr>
            <a:r>
              <a:rPr b="0" lang="lv-LV" sz="1800" spc="-1" strike="noStrike">
                <a:solidFill>
                  <a:srgbClr val="000000"/>
                </a:solidFill>
                <a:latin typeface="Times New Roman"/>
              </a:rPr>
              <a:t>2025. GADS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9" name="Attēls 8" descr=""/>
          <p:cNvPicPr/>
          <p:nvPr/>
        </p:nvPicPr>
        <p:blipFill>
          <a:blip r:embed="rId2"/>
          <a:srcRect l="4694" t="0" r="0" b="0"/>
          <a:stretch/>
        </p:blipFill>
        <p:spPr>
          <a:xfrm>
            <a:off x="3586320" y="264600"/>
            <a:ext cx="1868760" cy="1665720"/>
          </a:xfrm>
          <a:prstGeom prst="rect">
            <a:avLst/>
          </a:prstGeom>
          <a:ln w="12600">
            <a:noFill/>
          </a:ln>
        </p:spPr>
      </p:pic>
      <p:sp>
        <p:nvSpPr>
          <p:cNvPr id="530" name="Taisnstūris 9"/>
          <p:cNvSpPr/>
          <p:nvPr/>
        </p:nvSpPr>
        <p:spPr>
          <a:xfrm>
            <a:off x="5347800" y="330840"/>
            <a:ext cx="3361320" cy="1554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</a:pPr>
            <a:r>
              <a:rPr b="1" lang="lv-LV" sz="4800" spc="-1" strike="noStrike">
                <a:solidFill>
                  <a:srgbClr val="000000"/>
                </a:solidFill>
                <a:latin typeface="Calibri"/>
                <a:ea typeface="Times New Roman"/>
              </a:rPr>
              <a:t>LPKS 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lv-LV" sz="4800" spc="-1" strike="noStrike">
                <a:solidFill>
                  <a:srgbClr val="000000"/>
                </a:solidFill>
                <a:latin typeface="Calibri"/>
                <a:ea typeface="Times New Roman"/>
              </a:rPr>
              <a:t>Augļu nams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1" name="TextBox 8"/>
          <p:cNvSpPr txBox="1"/>
          <p:nvPr/>
        </p:nvSpPr>
        <p:spPr>
          <a:xfrm>
            <a:off x="222120" y="6294240"/>
            <a:ext cx="4705200" cy="369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</a:pPr>
            <a:r>
              <a:rPr b="0" i="1" lang="lv-LV" sz="1800" spc="-1" strike="noStrike">
                <a:solidFill>
                  <a:srgbClr val="000000"/>
                </a:solidFill>
                <a:latin typeface="Times New Roman"/>
              </a:rPr>
              <a:t>Bulduru Dārzkopības skolas attīstības biedrība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32" name="Attēls 9" descr=""/>
          <p:cNvPicPr/>
          <p:nvPr/>
        </p:nvPicPr>
        <p:blipFill>
          <a:blip r:embed="rId3"/>
          <a:stretch/>
        </p:blipFill>
        <p:spPr>
          <a:xfrm>
            <a:off x="8709120" y="264600"/>
            <a:ext cx="3105720" cy="176652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Picture 3" descr=""/>
          <p:cNvPicPr/>
          <p:nvPr/>
        </p:nvPicPr>
        <p:blipFill>
          <a:blip r:embed="rId1"/>
          <a:srcRect l="21409" t="38331" r="65506" b="45389"/>
          <a:stretch/>
        </p:blipFill>
        <p:spPr>
          <a:xfrm>
            <a:off x="0" y="0"/>
            <a:ext cx="2308680" cy="1615680"/>
          </a:xfrm>
          <a:prstGeom prst="rect">
            <a:avLst/>
          </a:prstGeom>
          <a:ln w="12600">
            <a:noFill/>
          </a:ln>
        </p:spPr>
      </p:pic>
      <p:sp>
        <p:nvSpPr>
          <p:cNvPr id="534" name="TextBox 5"/>
          <p:cNvSpPr txBox="1"/>
          <p:nvPr/>
        </p:nvSpPr>
        <p:spPr>
          <a:xfrm>
            <a:off x="0" y="2074320"/>
            <a:ext cx="12192120" cy="1108080"/>
          </a:xfrm>
          <a:prstGeom prst="rect">
            <a:avLst/>
          </a:prstGeom>
          <a:solidFill>
            <a:srgbClr val="a9d18e"/>
          </a:solidFill>
          <a:ln w="0">
            <a:noFill/>
          </a:ln>
        </p:spPr>
        <p:txBody>
          <a:bodyPr anchor="t" anchorCtr="1">
            <a:noAutofit/>
          </a:bodyPr>
          <a:p>
            <a:pPr algn="ctr">
              <a:lnSpc>
                <a:spcPct val="100000"/>
              </a:lnSpc>
            </a:pPr>
            <a:r>
              <a:rPr b="0" lang="lv-LV" sz="6600" spc="-1" strike="noStrike">
                <a:solidFill>
                  <a:srgbClr val="ffffff"/>
                </a:solidFill>
                <a:latin typeface="comic"/>
              </a:rPr>
              <a:t>STIPENDIJA 1000 EUR</a:t>
            </a:r>
            <a:endParaRPr b="0" lang="en-US" sz="6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5" name="TextBox 6"/>
          <p:cNvSpPr txBox="1"/>
          <p:nvPr/>
        </p:nvSpPr>
        <p:spPr>
          <a:xfrm>
            <a:off x="0" y="4209840"/>
            <a:ext cx="12192120" cy="830880"/>
          </a:xfrm>
          <a:prstGeom prst="rect">
            <a:avLst/>
          </a:prstGeom>
          <a:noFill/>
          <a:ln w="0">
            <a:noFill/>
          </a:ln>
        </p:spPr>
        <p:txBody>
          <a:bodyPr anchor="t" anchorCtr="1">
            <a:noAutofit/>
          </a:bodyPr>
          <a:p>
            <a:pPr marL="720000" algn="ctr">
              <a:lnSpc>
                <a:spcPct val="100000"/>
              </a:lnSpc>
            </a:pPr>
            <a:r>
              <a:rPr b="0" i="1" lang="lv-LV" sz="3200" spc="148" strike="noStrike">
                <a:solidFill>
                  <a:srgbClr val="000000"/>
                </a:solidFill>
                <a:latin typeface="Times New Roman"/>
                <a:ea typeface="바탕"/>
              </a:rPr>
              <a:t>STIPENDIĀT</a:t>
            </a:r>
            <a:r>
              <a:rPr b="0" i="1" lang="en-GB" sz="3200" spc="148" strike="noStrike">
                <a:solidFill>
                  <a:srgbClr val="000000"/>
                </a:solidFill>
                <a:latin typeface="Times New Roman"/>
                <a:ea typeface="바탕"/>
              </a:rPr>
              <a:t>AM</a:t>
            </a:r>
            <a:r>
              <a:rPr b="0" i="1" lang="lv-LV" sz="2400" spc="148" strike="noStrike">
                <a:solidFill>
                  <a:srgbClr val="000000"/>
                </a:solidFill>
                <a:latin typeface="Times New Roman"/>
                <a:ea typeface="바탕"/>
              </a:rPr>
              <a:t>  </a:t>
            </a:r>
            <a:r>
              <a:rPr b="1" i="1" lang="lv-LV" sz="4800" spc="248" strike="noStrike">
                <a:solidFill>
                  <a:srgbClr val="000000"/>
                </a:solidFill>
                <a:latin typeface="Times New Roman"/>
                <a:ea typeface="바탕"/>
              </a:rPr>
              <a:t>IGORAM  VOLKOVAM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6" name="TextBox 7"/>
          <p:cNvSpPr txBox="1"/>
          <p:nvPr/>
        </p:nvSpPr>
        <p:spPr>
          <a:xfrm>
            <a:off x="9518400" y="6317280"/>
            <a:ext cx="2451600" cy="369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r">
              <a:lnSpc>
                <a:spcPct val="100000"/>
              </a:lnSpc>
            </a:pPr>
            <a:r>
              <a:rPr b="0" lang="lv-LV" sz="1800" spc="-1" strike="noStrike">
                <a:solidFill>
                  <a:srgbClr val="000000"/>
                </a:solidFill>
                <a:latin typeface="Times New Roman"/>
              </a:rPr>
              <a:t>2025. GADS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37" name="Attēls 7" descr=""/>
          <p:cNvPicPr/>
          <p:nvPr/>
        </p:nvPicPr>
        <p:blipFill>
          <a:blip r:embed="rId2"/>
          <a:srcRect l="5242" t="36504" r="58132" b="29060"/>
          <a:stretch/>
        </p:blipFill>
        <p:spPr>
          <a:xfrm>
            <a:off x="2385720" y="-5760"/>
            <a:ext cx="3933720" cy="2080440"/>
          </a:xfrm>
          <a:prstGeom prst="rect">
            <a:avLst/>
          </a:prstGeom>
          <a:ln w="12600">
            <a:noFill/>
          </a:ln>
        </p:spPr>
      </p:pic>
      <p:pic>
        <p:nvPicPr>
          <p:cNvPr id="538" name="Attēls 8" descr=""/>
          <p:cNvPicPr/>
          <p:nvPr/>
        </p:nvPicPr>
        <p:blipFill>
          <a:blip r:embed="rId3"/>
          <a:srcRect l="19953" t="12815" r="33156" b="4854"/>
          <a:stretch/>
        </p:blipFill>
        <p:spPr>
          <a:xfrm>
            <a:off x="6698880" y="0"/>
            <a:ext cx="2022480" cy="1997640"/>
          </a:xfrm>
          <a:prstGeom prst="rect">
            <a:avLst/>
          </a:prstGeom>
          <a:ln w="12600">
            <a:noFill/>
          </a:ln>
        </p:spPr>
      </p:pic>
      <p:sp>
        <p:nvSpPr>
          <p:cNvPr id="539" name="TextBox 8"/>
          <p:cNvSpPr txBox="1"/>
          <p:nvPr/>
        </p:nvSpPr>
        <p:spPr>
          <a:xfrm>
            <a:off x="222120" y="6359040"/>
            <a:ext cx="4705200" cy="369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</a:pPr>
            <a:r>
              <a:rPr b="0" i="1" lang="lv-LV" sz="1800" spc="-1" strike="noStrike">
                <a:solidFill>
                  <a:srgbClr val="000000"/>
                </a:solidFill>
                <a:latin typeface="Times New Roman"/>
              </a:rPr>
              <a:t>Bulduru Dārzkopības skolas attīstības biedrība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40" name="Attēls 9" descr=""/>
          <p:cNvPicPr/>
          <p:nvPr/>
        </p:nvPicPr>
        <p:blipFill>
          <a:blip r:embed="rId4"/>
          <a:stretch/>
        </p:blipFill>
        <p:spPr>
          <a:xfrm>
            <a:off x="8840880" y="0"/>
            <a:ext cx="3105720" cy="176652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Picture 3" descr=""/>
          <p:cNvPicPr/>
          <p:nvPr/>
        </p:nvPicPr>
        <p:blipFill>
          <a:blip r:embed="rId1"/>
          <a:srcRect l="18600" t="38331" r="61900" b="42933"/>
          <a:stretch/>
        </p:blipFill>
        <p:spPr>
          <a:xfrm>
            <a:off x="0" y="0"/>
            <a:ext cx="4128120" cy="2231280"/>
          </a:xfrm>
          <a:prstGeom prst="rect">
            <a:avLst/>
          </a:prstGeom>
          <a:ln w="12600">
            <a:noFill/>
          </a:ln>
        </p:spPr>
      </p:pic>
      <p:sp>
        <p:nvSpPr>
          <p:cNvPr id="542" name="TextBox 5"/>
          <p:cNvSpPr txBox="1"/>
          <p:nvPr/>
        </p:nvSpPr>
        <p:spPr>
          <a:xfrm>
            <a:off x="0" y="2443680"/>
            <a:ext cx="12192120" cy="1108080"/>
          </a:xfrm>
          <a:prstGeom prst="rect">
            <a:avLst/>
          </a:prstGeom>
          <a:solidFill>
            <a:srgbClr val="a9d18e"/>
          </a:solidFill>
          <a:ln w="0">
            <a:noFill/>
          </a:ln>
        </p:spPr>
        <p:txBody>
          <a:bodyPr anchor="t" anchorCtr="1">
            <a:noAutofit/>
          </a:bodyPr>
          <a:p>
            <a:pPr algn="ctr">
              <a:lnSpc>
                <a:spcPct val="100000"/>
              </a:lnSpc>
            </a:pPr>
            <a:r>
              <a:rPr b="0" lang="lv-LV" sz="6600" spc="-1" strike="noStrike">
                <a:solidFill>
                  <a:srgbClr val="ffffff"/>
                </a:solidFill>
                <a:latin typeface="comic"/>
              </a:rPr>
              <a:t>STIPENDIJA 1000 EUR</a:t>
            </a:r>
            <a:endParaRPr b="0" lang="en-US" sz="6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3" name="TextBox 6"/>
          <p:cNvSpPr txBox="1"/>
          <p:nvPr/>
        </p:nvSpPr>
        <p:spPr>
          <a:xfrm>
            <a:off x="0" y="4194360"/>
            <a:ext cx="12192120" cy="830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60000">
              <a:lnSpc>
                <a:spcPct val="100000"/>
              </a:lnSpc>
            </a:pPr>
            <a:r>
              <a:rPr b="0" i="1" lang="lv-LV" sz="3200" spc="148" strike="noStrike">
                <a:solidFill>
                  <a:srgbClr val="000000"/>
                </a:solidFill>
                <a:latin typeface="Times New Roman"/>
                <a:ea typeface="바탕"/>
              </a:rPr>
              <a:t>STIPENDIĀT</a:t>
            </a:r>
            <a:r>
              <a:rPr b="0" i="1" lang="en-GB" sz="3200" spc="148" strike="noStrike">
                <a:solidFill>
                  <a:srgbClr val="000000"/>
                </a:solidFill>
                <a:latin typeface="Times New Roman"/>
                <a:ea typeface="바탕"/>
              </a:rPr>
              <a:t>EI</a:t>
            </a:r>
            <a:r>
              <a:rPr b="0" i="1" lang="lv-LV" sz="2800" spc="148" strike="noStrike">
                <a:solidFill>
                  <a:srgbClr val="000000"/>
                </a:solidFill>
                <a:latin typeface="Times New Roman"/>
              </a:rPr>
              <a:t>   </a:t>
            </a:r>
            <a:r>
              <a:rPr b="1" i="1" lang="lv-LV" sz="4800" spc="148" strike="noStrike" cap="all">
                <a:solidFill>
                  <a:srgbClr val="000000"/>
                </a:solidFill>
                <a:latin typeface="Times New Roman"/>
              </a:rPr>
              <a:t>VinetaI  MilovankinaI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44" name="Picture 2" descr="AttÄlu rezultÄti vaicÄjumam âKOOPERATÄªVS  vaksâ"/>
          <p:cNvPicPr/>
          <p:nvPr/>
        </p:nvPicPr>
        <p:blipFill>
          <a:blip r:embed="rId2"/>
          <a:srcRect l="0" t="15572" r="0" b="18025"/>
          <a:stretch/>
        </p:blipFill>
        <p:spPr>
          <a:xfrm>
            <a:off x="4273920" y="28440"/>
            <a:ext cx="3302280" cy="2202840"/>
          </a:xfrm>
          <a:prstGeom prst="rect">
            <a:avLst/>
          </a:prstGeom>
          <a:ln w="12600">
            <a:noFill/>
          </a:ln>
        </p:spPr>
      </p:pic>
      <p:sp>
        <p:nvSpPr>
          <p:cNvPr id="545" name="TextBox 1"/>
          <p:cNvSpPr txBox="1"/>
          <p:nvPr/>
        </p:nvSpPr>
        <p:spPr>
          <a:xfrm>
            <a:off x="9474120" y="6309720"/>
            <a:ext cx="2451600" cy="369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r">
              <a:lnSpc>
                <a:spcPct val="100000"/>
              </a:lnSpc>
            </a:pPr>
            <a:r>
              <a:rPr b="0" lang="lv-LV" sz="1800" spc="-1" strike="noStrike">
                <a:solidFill>
                  <a:srgbClr val="000000"/>
                </a:solidFill>
                <a:latin typeface="Times New Roman"/>
              </a:rPr>
              <a:t>2025. GADS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6" name="TextBox 7"/>
          <p:cNvSpPr txBox="1"/>
          <p:nvPr/>
        </p:nvSpPr>
        <p:spPr>
          <a:xfrm>
            <a:off x="266400" y="6406560"/>
            <a:ext cx="4705200" cy="369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</a:pPr>
            <a:r>
              <a:rPr b="0" i="1" lang="lv-LV" sz="1800" spc="-1" strike="noStrike">
                <a:solidFill>
                  <a:srgbClr val="000000"/>
                </a:solidFill>
                <a:latin typeface="Times New Roman"/>
              </a:rPr>
              <a:t>Bulduru Dārzkopības skolas attīstības biedrība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47" name="Attēls 8" descr=""/>
          <p:cNvPicPr/>
          <p:nvPr/>
        </p:nvPicPr>
        <p:blipFill>
          <a:blip r:embed="rId3"/>
          <a:stretch/>
        </p:blipFill>
        <p:spPr>
          <a:xfrm>
            <a:off x="8583480" y="178920"/>
            <a:ext cx="3105720" cy="176652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Picture 3" descr=""/>
          <p:cNvPicPr/>
          <p:nvPr/>
        </p:nvPicPr>
        <p:blipFill>
          <a:blip r:embed="rId1"/>
          <a:srcRect l="18600" t="38331" r="61900" b="42933"/>
          <a:stretch/>
        </p:blipFill>
        <p:spPr>
          <a:xfrm>
            <a:off x="0" y="0"/>
            <a:ext cx="4128120" cy="2231280"/>
          </a:xfrm>
          <a:prstGeom prst="rect">
            <a:avLst/>
          </a:prstGeom>
          <a:ln w="12600">
            <a:noFill/>
          </a:ln>
        </p:spPr>
      </p:pic>
      <p:sp>
        <p:nvSpPr>
          <p:cNvPr id="549" name="TextBox 5"/>
          <p:cNvSpPr txBox="1"/>
          <p:nvPr/>
        </p:nvSpPr>
        <p:spPr>
          <a:xfrm>
            <a:off x="0" y="2367720"/>
            <a:ext cx="12192120" cy="1108080"/>
          </a:xfrm>
          <a:prstGeom prst="rect">
            <a:avLst/>
          </a:prstGeom>
          <a:solidFill>
            <a:srgbClr val="a9d18e"/>
          </a:solidFill>
          <a:ln w="0">
            <a:noFill/>
          </a:ln>
        </p:spPr>
        <p:txBody>
          <a:bodyPr anchor="t" anchorCtr="1">
            <a:noAutofit/>
          </a:bodyPr>
          <a:p>
            <a:pPr algn="ctr">
              <a:lnSpc>
                <a:spcPct val="100000"/>
              </a:lnSpc>
            </a:pPr>
            <a:r>
              <a:rPr b="0" lang="lv-LV" sz="6600" spc="-1" strike="noStrike">
                <a:solidFill>
                  <a:srgbClr val="ffffff"/>
                </a:solidFill>
                <a:latin typeface="comic"/>
              </a:rPr>
              <a:t>STIPENDIJA 1000 EUR</a:t>
            </a:r>
            <a:endParaRPr b="0" lang="en-US" sz="6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0" name="TextBox 6"/>
          <p:cNvSpPr txBox="1"/>
          <p:nvPr/>
        </p:nvSpPr>
        <p:spPr>
          <a:xfrm>
            <a:off x="0" y="4194360"/>
            <a:ext cx="12192120" cy="830880"/>
          </a:xfrm>
          <a:prstGeom prst="rect">
            <a:avLst/>
          </a:prstGeom>
          <a:noFill/>
          <a:ln w="0">
            <a:noFill/>
          </a:ln>
        </p:spPr>
        <p:txBody>
          <a:bodyPr anchor="t" anchorCtr="1">
            <a:noAutofit/>
          </a:bodyPr>
          <a:p>
            <a:pPr marL="720000" algn="ctr">
              <a:lnSpc>
                <a:spcPct val="100000"/>
              </a:lnSpc>
            </a:pPr>
            <a:r>
              <a:rPr b="0" i="1" lang="lv-LV" sz="3200" spc="148" strike="noStrike">
                <a:solidFill>
                  <a:srgbClr val="000000"/>
                </a:solidFill>
                <a:latin typeface="Times New Roman"/>
                <a:ea typeface="바탕"/>
              </a:rPr>
              <a:t>STIPENDIĀTEI</a:t>
            </a:r>
            <a:r>
              <a:rPr b="0" i="1" lang="lv-LV" sz="4000" spc="148" strike="noStrike">
                <a:solidFill>
                  <a:srgbClr val="000000"/>
                </a:solidFill>
                <a:latin typeface="Times New Roman"/>
                <a:ea typeface="바탕"/>
              </a:rPr>
              <a:t>  </a:t>
            </a:r>
            <a:r>
              <a:rPr b="1" i="1" lang="lv-LV" sz="4800" spc="248" strike="noStrike">
                <a:solidFill>
                  <a:srgbClr val="000000"/>
                </a:solidFill>
                <a:latin typeface="Times New Roman"/>
                <a:ea typeface="바탕"/>
              </a:rPr>
              <a:t>BEĀTEI  KAŅEPEI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1" name="TextBox 7"/>
          <p:cNvSpPr txBox="1"/>
          <p:nvPr/>
        </p:nvSpPr>
        <p:spPr>
          <a:xfrm>
            <a:off x="9571680" y="6350040"/>
            <a:ext cx="2451600" cy="369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r">
              <a:lnSpc>
                <a:spcPct val="100000"/>
              </a:lnSpc>
            </a:pPr>
            <a:r>
              <a:rPr b="0" lang="lv-LV" sz="1800" spc="-1" strike="noStrike">
                <a:solidFill>
                  <a:srgbClr val="000000"/>
                </a:solidFill>
                <a:latin typeface="Times New Roman"/>
              </a:rPr>
              <a:t>2025. GADS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2" name="TextBox 1"/>
          <p:cNvSpPr txBox="1"/>
          <p:nvPr/>
        </p:nvSpPr>
        <p:spPr>
          <a:xfrm>
            <a:off x="3776760" y="232560"/>
            <a:ext cx="4128120" cy="1938960"/>
          </a:xfrm>
          <a:prstGeom prst="rect">
            <a:avLst/>
          </a:prstGeom>
          <a:noFill/>
          <a:ln w="0">
            <a:noFill/>
          </a:ln>
        </p:spPr>
        <p:txBody>
          <a:bodyPr anchor="t" anchorCtr="1">
            <a:noAutofit/>
          </a:bodyPr>
          <a:p>
            <a:pPr algn="ctr">
              <a:lnSpc>
                <a:spcPct val="100000"/>
              </a:lnSpc>
            </a:pPr>
            <a:r>
              <a:rPr b="1" i="1" lang="lv-LV" sz="6000" spc="299" strike="noStrike">
                <a:solidFill>
                  <a:srgbClr val="000000"/>
                </a:solidFill>
                <a:latin typeface="Monotype Corsiva"/>
              </a:rPr>
              <a:t>Liene 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lv-LV" sz="6000" spc="299" strike="noStrike">
                <a:solidFill>
                  <a:srgbClr val="000000"/>
                </a:solidFill>
                <a:latin typeface="Monotype Corsiva"/>
              </a:rPr>
              <a:t>Dindone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3" name="TextBox 7"/>
          <p:cNvSpPr txBox="1"/>
          <p:nvPr/>
        </p:nvSpPr>
        <p:spPr>
          <a:xfrm>
            <a:off x="168840" y="6350040"/>
            <a:ext cx="4705200" cy="369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</a:pPr>
            <a:r>
              <a:rPr b="0" i="1" lang="lv-LV" sz="1800" spc="-1" strike="noStrike">
                <a:solidFill>
                  <a:srgbClr val="000000"/>
                </a:solidFill>
                <a:latin typeface="Times New Roman"/>
              </a:rPr>
              <a:t>Bulduru Dārzkopības skolas attīstības biedrība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4" name="Attēls 8" descr=""/>
          <p:cNvPicPr/>
          <p:nvPr/>
        </p:nvPicPr>
        <p:blipFill>
          <a:blip r:embed="rId2"/>
          <a:stretch/>
        </p:blipFill>
        <p:spPr>
          <a:xfrm>
            <a:off x="8551080" y="318600"/>
            <a:ext cx="3105720" cy="176652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Attēls 7" descr=""/>
          <p:cNvPicPr/>
          <p:nvPr/>
        </p:nvPicPr>
        <p:blipFill>
          <a:blip r:embed="rId1"/>
          <a:stretch/>
        </p:blipFill>
        <p:spPr>
          <a:xfrm>
            <a:off x="4470480" y="183960"/>
            <a:ext cx="2675880" cy="2266560"/>
          </a:xfrm>
          <a:prstGeom prst="rect">
            <a:avLst/>
          </a:prstGeom>
          <a:ln w="12600">
            <a:noFill/>
          </a:ln>
        </p:spPr>
      </p:pic>
      <p:pic>
        <p:nvPicPr>
          <p:cNvPr id="556" name="Picture 3" descr=""/>
          <p:cNvPicPr/>
          <p:nvPr/>
        </p:nvPicPr>
        <p:blipFill>
          <a:blip r:embed="rId2"/>
          <a:srcRect l="18600" t="38331" r="61900" b="42933"/>
          <a:stretch/>
        </p:blipFill>
        <p:spPr>
          <a:xfrm>
            <a:off x="0" y="99000"/>
            <a:ext cx="4128120" cy="2231280"/>
          </a:xfrm>
          <a:prstGeom prst="rect">
            <a:avLst/>
          </a:prstGeom>
          <a:ln w="12600">
            <a:noFill/>
          </a:ln>
        </p:spPr>
      </p:pic>
      <p:sp>
        <p:nvSpPr>
          <p:cNvPr id="557" name="TextBox 5"/>
          <p:cNvSpPr txBox="1"/>
          <p:nvPr/>
        </p:nvSpPr>
        <p:spPr>
          <a:xfrm>
            <a:off x="0" y="2367720"/>
            <a:ext cx="12192120" cy="1108080"/>
          </a:xfrm>
          <a:prstGeom prst="rect">
            <a:avLst/>
          </a:prstGeom>
          <a:solidFill>
            <a:srgbClr val="a9d18e"/>
          </a:solidFill>
          <a:ln w="0">
            <a:noFill/>
          </a:ln>
        </p:spPr>
        <p:txBody>
          <a:bodyPr anchor="t" anchorCtr="1">
            <a:noAutofit/>
          </a:bodyPr>
          <a:p>
            <a:pPr algn="ctr">
              <a:lnSpc>
                <a:spcPct val="100000"/>
              </a:lnSpc>
            </a:pPr>
            <a:r>
              <a:rPr b="0" lang="lv-LV" sz="6600" spc="-1" strike="noStrike">
                <a:solidFill>
                  <a:srgbClr val="ffffff"/>
                </a:solidFill>
                <a:latin typeface="comic"/>
              </a:rPr>
              <a:t>STIPENDIJA 1000 EUR</a:t>
            </a:r>
            <a:endParaRPr b="0" lang="en-US" sz="6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8" name="TextBox 6"/>
          <p:cNvSpPr txBox="1"/>
          <p:nvPr/>
        </p:nvSpPr>
        <p:spPr>
          <a:xfrm>
            <a:off x="0" y="3811680"/>
            <a:ext cx="12192120" cy="1446480"/>
          </a:xfrm>
          <a:prstGeom prst="rect">
            <a:avLst/>
          </a:prstGeom>
          <a:noFill/>
          <a:ln w="0">
            <a:noFill/>
          </a:ln>
        </p:spPr>
        <p:txBody>
          <a:bodyPr anchor="t" anchorCtr="1">
            <a:noAutofit/>
          </a:bodyPr>
          <a:p>
            <a:pPr marL="720000">
              <a:lnSpc>
                <a:spcPct val="100000"/>
              </a:lnSpc>
            </a:pPr>
            <a:r>
              <a:rPr b="0" i="1" lang="lv-LV" sz="3200" spc="148" strike="noStrike">
                <a:solidFill>
                  <a:srgbClr val="000000"/>
                </a:solidFill>
                <a:latin typeface="Times New Roman"/>
                <a:ea typeface="바탕"/>
              </a:rPr>
              <a:t>STIPENDIĀTAM</a:t>
            </a:r>
            <a:r>
              <a:rPr b="0" i="1" lang="lv-LV" sz="4000" spc="148" strike="noStrike">
                <a:solidFill>
                  <a:srgbClr val="000000"/>
                </a:solidFill>
                <a:latin typeface="Times New Roman"/>
                <a:ea typeface="바탕"/>
              </a:rPr>
              <a:t> 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  <a:p>
            <a:pPr marL="720000" algn="ctr">
              <a:lnSpc>
                <a:spcPct val="100000"/>
              </a:lnSpc>
            </a:pPr>
            <a:r>
              <a:rPr b="1" i="1" lang="lv-LV" sz="4800" spc="148" strike="noStrike">
                <a:solidFill>
                  <a:srgbClr val="000000"/>
                </a:solidFill>
                <a:latin typeface="Times New Roman"/>
                <a:ea typeface="바탕"/>
              </a:rPr>
              <a:t>MATĪSAM SAMINSKIM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9" name="TextBox 7"/>
          <p:cNvSpPr txBox="1"/>
          <p:nvPr/>
        </p:nvSpPr>
        <p:spPr>
          <a:xfrm>
            <a:off x="9518400" y="6304680"/>
            <a:ext cx="2451600" cy="369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r">
              <a:lnSpc>
                <a:spcPct val="100000"/>
              </a:lnSpc>
            </a:pPr>
            <a:r>
              <a:rPr b="0" lang="lv-LV" sz="1800" spc="-1" strike="noStrike">
                <a:solidFill>
                  <a:srgbClr val="000000"/>
                </a:solidFill>
                <a:latin typeface="Times New Roman"/>
              </a:rPr>
              <a:t>2025. GADS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0" name="TextBox 8"/>
          <p:cNvSpPr txBox="1"/>
          <p:nvPr/>
        </p:nvSpPr>
        <p:spPr>
          <a:xfrm>
            <a:off x="222120" y="6304680"/>
            <a:ext cx="4705200" cy="369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</a:pPr>
            <a:r>
              <a:rPr b="0" i="1" lang="lv-LV" sz="1800" spc="-1" strike="noStrike">
                <a:solidFill>
                  <a:srgbClr val="000000"/>
                </a:solidFill>
                <a:latin typeface="Times New Roman"/>
              </a:rPr>
              <a:t>Bulduru Dārzkopības skolas attīstības biedrība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61" name="Attēls 9" descr=""/>
          <p:cNvPicPr/>
          <p:nvPr/>
        </p:nvPicPr>
        <p:blipFill>
          <a:blip r:embed="rId3"/>
          <a:stretch/>
        </p:blipFill>
        <p:spPr>
          <a:xfrm>
            <a:off x="8778600" y="306360"/>
            <a:ext cx="3105720" cy="176652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Application>LibreOffice/7.4.2.3$Windows_X86_64 LibreOffice_project/382eef1f22670f7f4118c8c2dd222ec7ad009daf</Application>
  <AppVersion>15.0000</AppVersion>
  <Words>249</Words>
  <Paragraphs>43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2019-02-26T07:07:57Z</dcterms:created>
  <dc:creator>Ilze Gravite</dc:creator>
  <dc:description/>
  <dc:language>en-US</dc:language>
  <cp:lastModifiedBy>Ilze Grāvīte</cp:lastModifiedBy>
  <dcterms:modified xsi:type="dcterms:W3CDTF">2025-02-13T19:41:06Z</dcterms:modified>
  <cp:revision>12</cp:revision>
  <dc:subject/>
  <dc:title>PowerPoint Presentation</dc:title>
</cp:coreProperties>
</file>