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71" r:id="rId2"/>
    <p:sldId id="283" r:id="rId3"/>
    <p:sldId id="278" r:id="rId4"/>
    <p:sldId id="284" r:id="rId5"/>
    <p:sldId id="286" r:id="rId6"/>
    <p:sldId id="275" r:id="rId7"/>
  </p:sldIdLst>
  <p:sldSz cx="9144000" cy="5143500" type="screen16x9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CC99"/>
    <a:srgbClr val="FF9933"/>
    <a:srgbClr val="619428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997" autoAdjust="0"/>
    <p:restoredTop sz="85766" autoAdjust="0"/>
  </p:normalViewPr>
  <p:slideViewPr>
    <p:cSldViewPr>
      <p:cViewPr varScale="1">
        <p:scale>
          <a:sx n="74" d="100"/>
          <a:sy n="74" d="100"/>
        </p:scale>
        <p:origin x="82" y="7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.xml"/><Relationship Id="rId2" Type="http://schemas.openxmlformats.org/officeDocument/2006/relationships/slide" Target="slides/slide2.xml"/><Relationship Id="rId1" Type="http://schemas.openxmlformats.org/officeDocument/2006/relationships/slide" Target="slides/slide1.xml"/><Relationship Id="rId6" Type="http://schemas.openxmlformats.org/officeDocument/2006/relationships/slide" Target="slides/slide6.xml"/><Relationship Id="rId5" Type="http://schemas.openxmlformats.org/officeDocument/2006/relationships/slide" Target="slides/slide5.xml"/><Relationship Id="rId4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a vietturi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0D1450-89C1-4089-B93A-F5DB6BC3E584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4" name="Slaida attēla vietturi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iezīmju vietturi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7A4336-9891-45A6-BDFC-AFA8640A6F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A4336-9891-45A6-BDFC-AFA8640A6F5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None/>
            </a:pPr>
            <a:endParaRPr lang="lv-LV" sz="1200" kern="1200" dirty="0">
              <a:solidFill>
                <a:schemeClr val="tx1"/>
              </a:solidFill>
              <a:latin typeface="+mn-lt"/>
              <a:ea typeface="Calibri" pitchFamily="34" charset="0"/>
              <a:cs typeface="Calibri" pitchFamily="34" charset="0"/>
            </a:endParaRPr>
          </a:p>
          <a:p>
            <a:endParaRPr lang="en-US" b="0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A4336-9891-45A6-BDFC-AFA8640A6F52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A4336-9891-45A6-BDFC-AFA8640A6F5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A4336-9891-45A6-BDFC-AFA8640A6F5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A4336-9891-45A6-BDFC-AFA8640A6F5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A4336-9891-45A6-BDFC-AFA8640A6F52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lv-LV"/>
              <a:t>Noklikšķiniet, lai rediģētu šablona apakšvirsraksta stilu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0AB70-0459-4E52-9D8A-6BB9F33CCC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54DF8-705B-42FD-8CC0-65F091776EA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D5E1E-CF5B-415C-8D1D-BCA1062723A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Virsraksts un teksts virs sat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/>
          <p:cNvSpPr>
            <a:spLocks noGrp="1"/>
          </p:cNvSpPr>
          <p:nvPr>
            <p:ph type="body" sz="half" idx="1"/>
          </p:nvPr>
        </p:nvSpPr>
        <p:spPr>
          <a:xfrm>
            <a:off x="685800" y="1485900"/>
            <a:ext cx="7772400" cy="1485900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685800" y="3086100"/>
            <a:ext cx="7772400" cy="1485900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01993-87CF-4B51-9640-44B0C7BB8AF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0DD72-06B5-4274-AAB4-C7EEC896CA1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18781C-FC0D-4D78-86F4-CD3C445B371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0F806-676D-43B5-83A8-12707439DFD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Teksta vietturis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6" name="Satura vietturis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2EBBC-72D3-4420-B8A5-0DF2751117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7A890-49F4-4BAC-8418-29DB299D858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FF790-26A7-49E0-96E5-385DA3E8C5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E026A-80CE-4947-8C73-356F55AC61C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ttēla vietturis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lv-LV" noProof="0"/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A12B5-CA06-49FE-95BB-64C85399C21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69F164C-CE73-4F79-B8AF-4B6DCEF1406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257300"/>
            <a:ext cx="7772400" cy="4429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n-GB" sz="1800" dirty="0">
              <a:latin typeface="Arial Unicode MS" pitchFamily="34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lv-LV" sz="1800" i="1" dirty="0"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GB" sz="2400" dirty="0">
              <a:latin typeface="Verdana Pro Cond" pitchFamily="34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57200" y="228600"/>
          <a:ext cx="1949450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9" name="PHOTO-PAINT" r:id="rId4" imgW="3593651" imgH="2412698" progId="CorelPHOTOPAINT.Image.17">
                  <p:embed/>
                </p:oleObj>
              </mc:Choice>
              <mc:Fallback>
                <p:oleObj name="PHOTO-PAINT" r:id="rId4" imgW="3593651" imgH="2412698" progId="CorelPHOTOPAINT.Image.17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28600"/>
                        <a:ext cx="1949450" cy="981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Rectangle 2"/>
          <p:cNvSpPr>
            <a:spLocks noChangeArrowheads="1"/>
          </p:cNvSpPr>
          <p:nvPr/>
        </p:nvSpPr>
        <p:spPr bwMode="auto">
          <a:xfrm>
            <a:off x="2428876" y="214313"/>
            <a:ext cx="54959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lv-LV" sz="2000" b="1" dirty="0"/>
              <a:t>Projekti ar  Augļkopju asociācijas līdzdalību</a:t>
            </a:r>
          </a:p>
          <a:p>
            <a:pPr algn="ctr"/>
            <a:r>
              <a:rPr lang="lv-LV" sz="2800" b="1" dirty="0" err="1">
                <a:solidFill>
                  <a:schemeClr val="accent1">
                    <a:lumMod val="50000"/>
                  </a:schemeClr>
                </a:solidFill>
              </a:rPr>
              <a:t>www.laas.lv</a:t>
            </a:r>
            <a:endParaRPr lang="en-GB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A01993-87CF-4B51-9640-44B0C7BB8AF3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6" cstate="print"/>
          <a:srcRect l="1266" b="15517"/>
          <a:stretch>
            <a:fillRect/>
          </a:stretch>
        </p:blipFill>
        <p:spPr bwMode="auto">
          <a:xfrm>
            <a:off x="2843808" y="1203598"/>
            <a:ext cx="5617292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755576" y="2067694"/>
            <a:ext cx="1800200" cy="132343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lv-LV" sz="2000" dirty="0"/>
              <a:t>Šeit atrodami visi projekti kur piedalās LAA</a:t>
            </a:r>
            <a:endParaRPr lang="en-US" sz="2000" dirty="0"/>
          </a:p>
        </p:txBody>
      </p:sp>
      <p:cxnSp>
        <p:nvCxnSpPr>
          <p:cNvPr id="10" name="Taisns bultveida savienotājs 9"/>
          <p:cNvCxnSpPr/>
          <p:nvPr/>
        </p:nvCxnSpPr>
        <p:spPr>
          <a:xfrm flipV="1">
            <a:off x="2555776" y="1923678"/>
            <a:ext cx="2448272" cy="36004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Ovāls 10"/>
          <p:cNvSpPr/>
          <p:nvPr/>
        </p:nvSpPr>
        <p:spPr>
          <a:xfrm>
            <a:off x="6084168" y="1635646"/>
            <a:ext cx="57606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Taisns bultveida savienotājs 12"/>
          <p:cNvCxnSpPr/>
          <p:nvPr/>
        </p:nvCxnSpPr>
        <p:spPr>
          <a:xfrm flipV="1">
            <a:off x="2627784" y="1923678"/>
            <a:ext cx="3456384" cy="50405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552" y="1347614"/>
            <a:ext cx="8066856" cy="576064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lv-LV" sz="2000" b="1" dirty="0">
                <a:latin typeface="+mj-lt"/>
                <a:ea typeface="Calibri" pitchFamily="34" charset="0"/>
                <a:cs typeface="Calibri" pitchFamily="34" charset="0"/>
              </a:rPr>
              <a:t>Tuvojas nobeigumam </a:t>
            </a:r>
            <a:r>
              <a:rPr lang="lv-LV" sz="1800" dirty="0">
                <a:latin typeface="+mj-lt"/>
                <a:ea typeface="Calibri" pitchFamily="34" charset="0"/>
                <a:cs typeface="Calibri" pitchFamily="34" charset="0"/>
              </a:rPr>
              <a:t> projekts par </a:t>
            </a:r>
            <a:r>
              <a:rPr lang="lv-LV" sz="1800" b="1" dirty="0">
                <a:latin typeface="+mj-lt"/>
                <a:ea typeface="Calibri" pitchFamily="34" charset="0"/>
                <a:cs typeface="Calibri" pitchFamily="34" charset="0"/>
              </a:rPr>
              <a:t>jaunu </a:t>
            </a:r>
            <a:r>
              <a:rPr lang="lv-LV" sz="1800" b="1" dirty="0">
                <a:latin typeface="+mj-lt"/>
              </a:rPr>
              <a:t>mikrobioloģisko preparātu izstrādi </a:t>
            </a:r>
            <a:r>
              <a:rPr lang="lv-LV" sz="1800" dirty="0">
                <a:latin typeface="+mj-lt"/>
              </a:rPr>
              <a:t>(uzsākts 2022.g beigās) </a:t>
            </a:r>
            <a:endParaRPr lang="lv-LV" sz="1800" dirty="0">
              <a:latin typeface="+mj-lt"/>
              <a:ea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90000"/>
              </a:lnSpc>
              <a:buNone/>
            </a:pPr>
            <a:endParaRPr lang="lv-LV" sz="1600" b="1" dirty="0">
              <a:latin typeface="+mj-lt"/>
              <a:ea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lv-LV" sz="1600" b="1" dirty="0">
                <a:latin typeface="+mj-lt"/>
                <a:ea typeface="Calibri" pitchFamily="34" charset="0"/>
                <a:cs typeface="Calibri" pitchFamily="34" charset="0"/>
              </a:rPr>
              <a:t>Mērķis: </a:t>
            </a:r>
          </a:p>
          <a:p>
            <a:pPr algn="just" eaLnBrk="1" hangingPunct="1">
              <a:lnSpc>
                <a:spcPct val="90000"/>
              </a:lnSpc>
              <a:buNone/>
            </a:pPr>
            <a:r>
              <a:rPr lang="lv-LV" sz="2000" dirty="0"/>
              <a:t>Izstrādāt augu augšanu stimulējošus preparātus, izmantojot vienšūnu </a:t>
            </a:r>
            <a:r>
              <a:rPr lang="lv-LV" sz="2000" dirty="0" err="1"/>
              <a:t>mikroaļģu</a:t>
            </a:r>
            <a:r>
              <a:rPr lang="lv-LV" sz="2000" dirty="0"/>
              <a:t> biomasas ekstraktus, un pārbaudīt to efektivitāti dažādu kultūraugu stādījumos gan kontrolētos apstākļos veģetācijas traukos, gan mainīgos ražošanas apstākļos.</a:t>
            </a:r>
          </a:p>
          <a:p>
            <a:pPr algn="just" eaLnBrk="1" hangingPunct="1">
              <a:lnSpc>
                <a:spcPct val="90000"/>
              </a:lnSpc>
              <a:buNone/>
            </a:pPr>
            <a:endParaRPr lang="lv-LV" sz="2000" i="1" dirty="0">
              <a:ea typeface="Arial Unicode MS" pitchFamily="34" charset="-128"/>
              <a:cs typeface="Arial Unicode MS" pitchFamily="34" charset="-128"/>
            </a:endParaRPr>
          </a:p>
          <a:p>
            <a:pPr algn="just" eaLnBrk="1" hangingPunct="1">
              <a:lnSpc>
                <a:spcPct val="90000"/>
              </a:lnSpc>
            </a:pPr>
            <a:r>
              <a:rPr lang="lv-LV" sz="2000" dirty="0">
                <a:ea typeface="Arial Unicode MS" pitchFamily="34" charset="-128"/>
                <a:cs typeface="Arial Unicode MS" pitchFamily="34" charset="-128"/>
              </a:rPr>
              <a:t>Vadošais partneris ir </a:t>
            </a:r>
            <a:r>
              <a:rPr lang="lv-LV" sz="2000" dirty="0"/>
              <a:t>Latvijas Universitātes Bioloģijas institūts.</a:t>
            </a:r>
          </a:p>
          <a:p>
            <a:pPr algn="just" eaLnBrk="1" hangingPunct="1">
              <a:lnSpc>
                <a:spcPct val="90000"/>
              </a:lnSpc>
            </a:pPr>
            <a:r>
              <a:rPr lang="lv-LV" sz="2000" dirty="0">
                <a:ea typeface="Arial Unicode MS" pitchFamily="34" charset="-128"/>
                <a:cs typeface="Arial Unicode MS" pitchFamily="34" charset="-128"/>
              </a:rPr>
              <a:t>Uz vasaru vajadzētu būt pirmajiem rezultātiem </a:t>
            </a:r>
            <a:r>
              <a:rPr lang="lv-LV" sz="2000" dirty="0"/>
              <a:t>ko varēs redzēt  mūsu interneta vietnē  </a:t>
            </a:r>
            <a:endParaRPr lang="lv-LV" sz="2000" dirty="0"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lv-LV" sz="2000" i="1" dirty="0"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57200" y="228600"/>
          <a:ext cx="1949450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5" name="PHOTO-PAINT" r:id="rId4" imgW="3593651" imgH="2412698" progId="CorelPHOTOPAINT.Image.17">
                  <p:embed/>
                </p:oleObj>
              </mc:Choice>
              <mc:Fallback>
                <p:oleObj name="PHOTO-PAINT" r:id="rId4" imgW="3593651" imgH="2412698" progId="CorelPHOTOPAINT.Image.17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28600"/>
                        <a:ext cx="1949450" cy="981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Rectangle 2"/>
          <p:cNvSpPr>
            <a:spLocks noChangeArrowheads="1"/>
          </p:cNvSpPr>
          <p:nvPr/>
        </p:nvSpPr>
        <p:spPr bwMode="auto">
          <a:xfrm>
            <a:off x="2428876" y="214312"/>
            <a:ext cx="6463604" cy="1133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/>
            <a:r>
              <a:rPr lang="lv-LV" sz="2000" b="1" dirty="0"/>
              <a:t>Jaunu mikrobioloģisko preparātu izstrāde un pārbaude kultūraugu ražības paaugstināšanai</a:t>
            </a:r>
            <a:endParaRPr lang="en-GB" sz="20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5" name="Slaida numura vietturi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A01993-87CF-4B51-9640-44B0C7BB8AF3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3568" y="1275606"/>
            <a:ext cx="8136904" cy="43204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lv-LV" sz="2400" b="1" i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lv-LV" sz="1600" b="1" i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GB" sz="16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lv-LV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lv-LV" sz="1800" dirty="0">
                <a:latin typeface="Arial Unicode MS" pitchFamily="34" charset="-128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1800" dirty="0">
              <a:latin typeface="Arial Unicode MS" pitchFamily="34" charset="-128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51520" y="0"/>
          <a:ext cx="874440" cy="440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07" name="PHOTO-PAINT" r:id="rId4" imgW="3593651" imgH="2412698" progId="CorelPHOTOPAINT.Image.17">
                  <p:embed/>
                </p:oleObj>
              </mc:Choice>
              <mc:Fallback>
                <p:oleObj name="PHOTO-PAINT" r:id="rId4" imgW="3593651" imgH="2412698" progId="CorelPHOTOPAINT.Image.17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0"/>
                        <a:ext cx="874440" cy="4400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Rectangle 2"/>
          <p:cNvSpPr>
            <a:spLocks noChangeArrowheads="1"/>
          </p:cNvSpPr>
          <p:nvPr/>
        </p:nvSpPr>
        <p:spPr bwMode="auto">
          <a:xfrm>
            <a:off x="2843808" y="0"/>
            <a:ext cx="3223243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lv-LV" sz="1600" b="1" dirty="0"/>
              <a:t>Viedā lauksaimniecība</a:t>
            </a:r>
            <a:endParaRPr lang="en-GB" sz="1600" b="1" dirty="0"/>
          </a:p>
        </p:txBody>
      </p:sp>
      <p:pic>
        <p:nvPicPr>
          <p:cNvPr id="22535" name="Picture 7" descr="D:\LAA\Vacija_projekts_ATLAS\Simbolika_Tampletes\atlas-log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44408" y="0"/>
            <a:ext cx="792088" cy="294827"/>
          </a:xfrm>
          <a:prstGeom prst="rect">
            <a:avLst/>
          </a:prstGeom>
          <a:noFill/>
        </p:spPr>
      </p:pic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A01993-87CF-4B51-9640-44B0C7BB8AF3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pic>
        <p:nvPicPr>
          <p:cNvPr id="2" name="Picture 3" descr="C:\Users\peter\Downloads\Sentinel-2_L2A-288617236819088-trucol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627534"/>
            <a:ext cx="4392486" cy="4392487"/>
          </a:xfrm>
          <a:prstGeom prst="rect">
            <a:avLst/>
          </a:prstGeom>
          <a:noFill/>
        </p:spPr>
      </p:pic>
      <p:pic>
        <p:nvPicPr>
          <p:cNvPr id="3" name="Picture 4" descr="C:\Users\peter\Downloads\Sentinel-2_L2A-624558151418578-savi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24264" y="627534"/>
            <a:ext cx="4392488" cy="4392488"/>
          </a:xfrm>
          <a:prstGeom prst="rect">
            <a:avLst/>
          </a:prstGeom>
          <a:noFill/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187624" y="267494"/>
            <a:ext cx="3223243" cy="36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lv-LV" sz="1600" b="1" dirty="0"/>
              <a:t>Foto dabīgā gaismā</a:t>
            </a:r>
            <a:endParaRPr lang="en-GB" sz="1600" b="1" dirty="0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5292080" y="267494"/>
            <a:ext cx="3223243" cy="36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lv-LV" sz="1600" b="1" dirty="0"/>
              <a:t>Caur veģetācijas indeksa filtru</a:t>
            </a:r>
            <a:endParaRPr lang="en-GB" sz="16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3568" y="1275606"/>
            <a:ext cx="8136904" cy="43204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lv-LV" sz="2400" b="1" i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lv-LV" sz="1600" b="1" i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GB" sz="16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lv-LV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lv-LV" sz="1800" dirty="0">
                <a:latin typeface="Arial Unicode MS" pitchFamily="34" charset="-128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1800" dirty="0">
              <a:latin typeface="Arial Unicode MS" pitchFamily="34" charset="-128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57200" y="228600"/>
          <a:ext cx="1949450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39" name="PHOTO-PAINT" r:id="rId4" imgW="3593651" imgH="2412698" progId="CorelPHOTOPAINT.Image.17">
                  <p:embed/>
                </p:oleObj>
              </mc:Choice>
              <mc:Fallback>
                <p:oleObj name="PHOTO-PAINT" r:id="rId4" imgW="3593651" imgH="2412698" progId="CorelPHOTOPAINT.Image.17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28600"/>
                        <a:ext cx="1949450" cy="981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Rectangle 2"/>
          <p:cNvSpPr>
            <a:spLocks noChangeArrowheads="1"/>
          </p:cNvSpPr>
          <p:nvPr/>
        </p:nvSpPr>
        <p:spPr bwMode="auto">
          <a:xfrm>
            <a:off x="2428877" y="214313"/>
            <a:ext cx="4303363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lv-LV" b="1" dirty="0"/>
              <a:t>Nākošie projekti ar LAA līdzdalību</a:t>
            </a:r>
          </a:p>
        </p:txBody>
      </p:sp>
      <p:pic>
        <p:nvPicPr>
          <p:cNvPr id="22535" name="Picture 7" descr="D:\LAA\Vacija_projekts_ATLAS\Simbolika_Tampletes\atlas-log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2320" y="123478"/>
            <a:ext cx="1450829" cy="540021"/>
          </a:xfrm>
          <a:prstGeom prst="rect">
            <a:avLst/>
          </a:prstGeom>
          <a:noFill/>
        </p:spPr>
      </p:pic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A01993-87CF-4B51-9640-44B0C7BB8AF3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683568" y="1275606"/>
            <a:ext cx="78488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GreenFit</a:t>
            </a:r>
            <a:r>
              <a:rPr lang="lv-LV" dirty="0">
                <a:latin typeface="Calibri" pitchFamily="34" charset="0"/>
                <a:ea typeface="Calibri" pitchFamily="34" charset="0"/>
                <a:cs typeface="Calibri" pitchFamily="34" charset="0"/>
              </a:rPr>
              <a:t> – ES HORIZON programmas projekts. </a:t>
            </a:r>
          </a:p>
          <a:p>
            <a:r>
              <a:rPr lang="lv-LV" dirty="0">
                <a:latin typeface="Calibri" pitchFamily="34" charset="0"/>
                <a:ea typeface="Calibri" pitchFamily="34" charset="0"/>
                <a:cs typeface="Calibri" pitchFamily="34" charset="0"/>
              </a:rPr>
              <a:t>Projekta ideja : </a:t>
            </a:r>
            <a:r>
              <a:rPr lang="lv-LV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Zaļā noturība, izmantojot ekonomikas iespējas, vides zināšanas un nākotnes digitālo tehnoloģiju Infrastruktūra </a:t>
            </a:r>
          </a:p>
          <a:p>
            <a:endParaRPr lang="lv-LV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lv-LV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L</a:t>
            </a:r>
            <a:r>
              <a:rPr lang="en-US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IFE</a:t>
            </a:r>
            <a:r>
              <a:rPr lang="lv-LV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lv-LV" b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Orchard</a:t>
            </a:r>
            <a:r>
              <a:rPr lang="lv-LV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lv-LV" dirty="0">
                <a:latin typeface="Calibri" pitchFamily="34" charset="0"/>
                <a:ea typeface="Calibri" pitchFamily="34" charset="0"/>
                <a:cs typeface="Calibri" pitchFamily="34" charset="0"/>
              </a:rPr>
              <a:t>– ES LIFE programmas projekts. </a:t>
            </a:r>
          </a:p>
          <a:p>
            <a:r>
              <a:rPr lang="lv-LV" dirty="0">
                <a:latin typeface="Calibri" pitchFamily="34" charset="0"/>
                <a:ea typeface="Calibri" pitchFamily="34" charset="0"/>
                <a:cs typeface="Calibri" pitchFamily="34" charset="0"/>
              </a:rPr>
              <a:t>Projekta ideja : </a:t>
            </a:r>
            <a:r>
              <a:rPr lang="lv-LV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Klimata pārmaiņu mazināšanas potenciāla atklāšana augļu un ogu dārzos</a:t>
            </a:r>
            <a:endParaRPr lang="en-US" i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3568" y="1275606"/>
            <a:ext cx="8136904" cy="43204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lv-LV" sz="2400" b="1" i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lv-LV" sz="1600" b="1" i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GB" sz="16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lv-LV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lv-LV" sz="1800" dirty="0">
                <a:latin typeface="Arial Unicode MS" pitchFamily="34" charset="-128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1800" dirty="0">
              <a:latin typeface="Arial Unicode MS" pitchFamily="34" charset="-128"/>
            </a:endParaRPr>
          </a:p>
        </p:txBody>
      </p:sp>
      <p:sp>
        <p:nvSpPr>
          <p:cNvPr id="1031" name="Rectangle 2"/>
          <p:cNvSpPr>
            <a:spLocks noChangeArrowheads="1"/>
          </p:cNvSpPr>
          <p:nvPr/>
        </p:nvSpPr>
        <p:spPr bwMode="auto">
          <a:xfrm>
            <a:off x="2428877" y="214313"/>
            <a:ext cx="4303363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GB" sz="1200" b="1" dirty="0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A01993-87CF-4B51-9640-44B0C7BB8AF3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827584" y="4443958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dirty="0"/>
              <a:t>06.06.2023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4067944" y="4443958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dirty="0"/>
              <a:t>08.06.2023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7164288" y="4515966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dirty="0"/>
              <a:t>13.06.2023</a:t>
            </a:r>
            <a:endParaRPr lang="en-US" sz="1200" dirty="0"/>
          </a:p>
        </p:txBody>
      </p:sp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0"/>
            <a:ext cx="833704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3" name="Taisns bultveida savienotājs 12"/>
          <p:cNvCxnSpPr/>
          <p:nvPr/>
        </p:nvCxnSpPr>
        <p:spPr>
          <a:xfrm>
            <a:off x="1043608" y="2499742"/>
            <a:ext cx="648072" cy="12961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57200" y="228600"/>
          <a:ext cx="1949450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7" name="PHOTO-PAINT" r:id="rId4" imgW="3593651" imgH="2412698" progId="CorelPHOTOPAINT.Image.17">
                  <p:embed/>
                </p:oleObj>
              </mc:Choice>
              <mc:Fallback>
                <p:oleObj name="PHOTO-PAINT" r:id="rId4" imgW="3593651" imgH="2412698" progId="CorelPHOTOPAINT.Image.17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28600"/>
                        <a:ext cx="1949450" cy="981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Rectangle 2"/>
          <p:cNvSpPr>
            <a:spLocks noChangeArrowheads="1"/>
          </p:cNvSpPr>
          <p:nvPr/>
        </p:nvSpPr>
        <p:spPr bwMode="auto">
          <a:xfrm>
            <a:off x="2428876" y="214313"/>
            <a:ext cx="54959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GB" b="1" dirty="0"/>
          </a:p>
        </p:txBody>
      </p:sp>
      <p:sp>
        <p:nvSpPr>
          <p:cNvPr id="5" name="Teksta vietturis 4"/>
          <p:cNvSpPr>
            <a:spLocks noGrp="1"/>
          </p:cNvSpPr>
          <p:nvPr>
            <p:ph type="body" sz="half" idx="1"/>
          </p:nvPr>
        </p:nvSpPr>
        <p:spPr>
          <a:xfrm>
            <a:off x="685800" y="1995686"/>
            <a:ext cx="7772400" cy="1296144"/>
          </a:xfrm>
        </p:spPr>
        <p:txBody>
          <a:bodyPr/>
          <a:lstStyle/>
          <a:p>
            <a:pPr algn="ctr">
              <a:buNone/>
            </a:pPr>
            <a:r>
              <a:rPr lang="lv-LV" sz="6000" dirty="0">
                <a:solidFill>
                  <a:schemeClr val="accent1">
                    <a:lumMod val="50000"/>
                  </a:schemeClr>
                </a:solidFill>
              </a:rPr>
              <a:t>Paldies !</a:t>
            </a:r>
            <a:endParaRPr lang="en-US" sz="6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5856" y="3507854"/>
            <a:ext cx="21050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lv-LV" sz="2000" dirty="0"/>
              <a:t>Pēteris t.26356200</a:t>
            </a:r>
          </a:p>
          <a:p>
            <a:pPr algn="ctr"/>
            <a:r>
              <a:rPr lang="lv-LV" sz="2000" dirty="0"/>
              <a:t>peteris@laas.lv</a:t>
            </a:r>
            <a:endParaRPr lang="en-US" sz="2000" dirty="0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A01993-87CF-4B51-9640-44B0C7BB8AF3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Iestād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dizains">
  <a:themeElements>
    <a:clrScheme name="Iestād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estād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Iestād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3734</TotalTime>
  <Words>181</Words>
  <Application>Microsoft Office PowerPoint</Application>
  <PresentationFormat>On-screen Show (16:9)</PresentationFormat>
  <Paragraphs>54</Paragraphs>
  <Slides>6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 Unicode MS</vt:lpstr>
      <vt:lpstr>Calibri</vt:lpstr>
      <vt:lpstr>Times New Roman</vt:lpstr>
      <vt:lpstr>Verdana Pro Cond</vt:lpstr>
      <vt:lpstr>Default Design</vt:lpstr>
      <vt:lpstr>PHOTO-PAINT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Latvijas Augļkopju Asociācija  Latvia Fruit-growers association</dc:title>
  <dc:creator>PS</dc:creator>
  <cp:lastModifiedBy>Lietotajs</cp:lastModifiedBy>
  <cp:revision>226</cp:revision>
  <dcterms:created xsi:type="dcterms:W3CDTF">2016-05-30T07:35:29Z</dcterms:created>
  <dcterms:modified xsi:type="dcterms:W3CDTF">2025-02-14T11:41:01Z</dcterms:modified>
</cp:coreProperties>
</file>